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6" r:id="rId2"/>
    <p:sldMasterId id="2147483663" r:id="rId3"/>
  </p:sldMasterIdLst>
  <p:notesMasterIdLst>
    <p:notesMasterId r:id="rId30"/>
  </p:notesMasterIdLst>
  <p:handoutMasterIdLst>
    <p:handoutMasterId r:id="rId31"/>
  </p:handoutMasterIdLst>
  <p:sldIdLst>
    <p:sldId id="256" r:id="rId4"/>
    <p:sldId id="266" r:id="rId5"/>
    <p:sldId id="262" r:id="rId6"/>
    <p:sldId id="289" r:id="rId7"/>
    <p:sldId id="288" r:id="rId8"/>
    <p:sldId id="280" r:id="rId9"/>
    <p:sldId id="290" r:id="rId10"/>
    <p:sldId id="314" r:id="rId11"/>
    <p:sldId id="315" r:id="rId12"/>
    <p:sldId id="316" r:id="rId13"/>
    <p:sldId id="317" r:id="rId14"/>
    <p:sldId id="318" r:id="rId15"/>
    <p:sldId id="319" r:id="rId16"/>
    <p:sldId id="320" r:id="rId17"/>
    <p:sldId id="327" r:id="rId18"/>
    <p:sldId id="324" r:id="rId19"/>
    <p:sldId id="325" r:id="rId20"/>
    <p:sldId id="326" r:id="rId21"/>
    <p:sldId id="313" r:id="rId22"/>
    <p:sldId id="321" r:id="rId23"/>
    <p:sldId id="323" r:id="rId24"/>
    <p:sldId id="322" r:id="rId25"/>
    <p:sldId id="328" r:id="rId26"/>
    <p:sldId id="294" r:id="rId27"/>
    <p:sldId id="273" r:id="rId28"/>
    <p:sldId id="287" r:id="rId2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736" userDrawn="1">
          <p15:clr>
            <a:srgbClr val="A4A3A4"/>
          </p15:clr>
        </p15:guide>
        <p15:guide id="2" pos="147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van Kukulevskyi" initials="IK" lastIdx="3" clrIdx="0">
    <p:extLst>
      <p:ext uri="{19B8F6BF-5375-455C-9EA6-DF929625EA0E}">
        <p15:presenceInfo xmlns:p15="http://schemas.microsoft.com/office/powerpoint/2012/main" userId="S::ivan_kukulevskyi@epam.com::32afea86-1a00-4915-9af0-01f6fa7e64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33C41"/>
    <a:srgbClr val="FEFEF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1C1E81-ADA4-4565-9818-980877A4BE4E}" v="461" dt="2019-04-18T06:04:15.0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05"/>
    <p:restoredTop sz="94674"/>
  </p:normalViewPr>
  <p:slideViewPr>
    <p:cSldViewPr snapToGrid="0">
      <p:cViewPr varScale="1">
        <p:scale>
          <a:sx n="142" d="100"/>
          <a:sy n="142" d="100"/>
        </p:scale>
        <p:origin x="708" y="12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736"/>
        <p:guide pos="147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an Kukulevskyi" userId="32afea86-1a00-4915-9af0-01f6fa7e64f0" providerId="ADAL" clId="{36824D68-A5B9-AC4B-A7FD-BA4BE8F431FB}"/>
    <pc:docChg chg="undo redo custSel addSld delSld modSld sldOrd">
      <pc:chgData name="Ivan Kukulevskyi" userId="32afea86-1a00-4915-9af0-01f6fa7e64f0" providerId="ADAL" clId="{36824D68-A5B9-AC4B-A7FD-BA4BE8F431FB}" dt="2019-04-14T21:00:11.710" v="1312"/>
      <pc:docMkLst>
        <pc:docMk/>
      </pc:docMkLst>
      <pc:sldChg chg="modSp">
        <pc:chgData name="Ivan Kukulevskyi" userId="32afea86-1a00-4915-9af0-01f6fa7e64f0" providerId="ADAL" clId="{36824D68-A5B9-AC4B-A7FD-BA4BE8F431FB}" dt="2019-04-13T12:47:54.197" v="24" actId="20577"/>
        <pc:sldMkLst>
          <pc:docMk/>
          <pc:sldMk cId="1733196742" sldId="256"/>
        </pc:sldMkLst>
        <pc:spChg chg="mod">
          <ac:chgData name="Ivan Kukulevskyi" userId="32afea86-1a00-4915-9af0-01f6fa7e64f0" providerId="ADAL" clId="{36824D68-A5B9-AC4B-A7FD-BA4BE8F431FB}" dt="2019-04-13T12:47:54.197" v="24" actId="20577"/>
          <ac:spMkLst>
            <pc:docMk/>
            <pc:sldMk cId="1733196742" sldId="256"/>
            <ac:spMk id="4" creationId="{00000000-0000-0000-0000-000000000000}"/>
          </ac:spMkLst>
        </pc:spChg>
      </pc:sldChg>
      <pc:sldChg chg="modSp">
        <pc:chgData name="Ivan Kukulevskyi" userId="32afea86-1a00-4915-9af0-01f6fa7e64f0" providerId="ADAL" clId="{36824D68-A5B9-AC4B-A7FD-BA4BE8F431FB}" dt="2019-04-13T17:09:49.978" v="47" actId="20577"/>
        <pc:sldMkLst>
          <pc:docMk/>
          <pc:sldMk cId="2487192449" sldId="262"/>
        </pc:sldMkLst>
        <pc:spChg chg="mod">
          <ac:chgData name="Ivan Kukulevskyi" userId="32afea86-1a00-4915-9af0-01f6fa7e64f0" providerId="ADAL" clId="{36824D68-A5B9-AC4B-A7FD-BA4BE8F431FB}" dt="2019-04-13T17:09:49.978" v="47" actId="20577"/>
          <ac:spMkLst>
            <pc:docMk/>
            <pc:sldMk cId="2487192449" sldId="262"/>
            <ac:spMk id="4" creationId="{00000000-0000-0000-0000-000000000000}"/>
          </ac:spMkLst>
        </pc:spChg>
      </pc:sldChg>
      <pc:sldChg chg="modSp">
        <pc:chgData name="Ivan Kukulevskyi" userId="32afea86-1a00-4915-9af0-01f6fa7e64f0" providerId="ADAL" clId="{36824D68-A5B9-AC4B-A7FD-BA4BE8F431FB}" dt="2019-04-13T17:09:28.169" v="38" actId="207"/>
        <pc:sldMkLst>
          <pc:docMk/>
          <pc:sldMk cId="1429255393" sldId="266"/>
        </pc:sldMkLst>
        <pc:spChg chg="mod">
          <ac:chgData name="Ivan Kukulevskyi" userId="32afea86-1a00-4915-9af0-01f6fa7e64f0" providerId="ADAL" clId="{36824D68-A5B9-AC4B-A7FD-BA4BE8F431FB}" dt="2019-04-13T17:09:28.169" v="38" actId="207"/>
          <ac:spMkLst>
            <pc:docMk/>
            <pc:sldMk cId="1429255393" sldId="266"/>
            <ac:spMk id="6" creationId="{7E76AC19-6CBA-DB4E-BE7F-5367033EB62C}"/>
          </ac:spMkLst>
        </pc:spChg>
      </pc:sldChg>
      <pc:sldChg chg="addSp delSp modSp">
        <pc:chgData name="Ivan Kukulevskyi" userId="32afea86-1a00-4915-9af0-01f6fa7e64f0" providerId="ADAL" clId="{36824D68-A5B9-AC4B-A7FD-BA4BE8F431FB}" dt="2019-04-13T17:13:51.359" v="70"/>
        <pc:sldMkLst>
          <pc:docMk/>
          <pc:sldMk cId="4268147312" sldId="273"/>
        </pc:sldMkLst>
        <pc:spChg chg="add del mod">
          <ac:chgData name="Ivan Kukulevskyi" userId="32afea86-1a00-4915-9af0-01f6fa7e64f0" providerId="ADAL" clId="{36824D68-A5B9-AC4B-A7FD-BA4BE8F431FB}" dt="2019-04-13T17:13:51.359" v="70"/>
          <ac:spMkLst>
            <pc:docMk/>
            <pc:sldMk cId="4268147312" sldId="273"/>
            <ac:spMk id="5" creationId="{F2BB4048-2C02-F045-AFDF-9BBFA18CC455}"/>
          </ac:spMkLst>
        </pc:spChg>
        <pc:picChg chg="add del">
          <ac:chgData name="Ivan Kukulevskyi" userId="32afea86-1a00-4915-9af0-01f6fa7e64f0" providerId="ADAL" clId="{36824D68-A5B9-AC4B-A7FD-BA4BE8F431FB}" dt="2019-04-13T17:13:50.353" v="69"/>
          <ac:picMkLst>
            <pc:docMk/>
            <pc:sldMk cId="4268147312" sldId="273"/>
            <ac:picMk id="6" creationId="{AE751650-7107-8A48-B114-8A0A7F952A09}"/>
          </ac:picMkLst>
        </pc:picChg>
        <pc:picChg chg="add mod">
          <ac:chgData name="Ivan Kukulevskyi" userId="32afea86-1a00-4915-9af0-01f6fa7e64f0" providerId="ADAL" clId="{36824D68-A5B9-AC4B-A7FD-BA4BE8F431FB}" dt="2019-04-13T17:13:51.359" v="70"/>
          <ac:picMkLst>
            <pc:docMk/>
            <pc:sldMk cId="4268147312" sldId="273"/>
            <ac:picMk id="7" creationId="{CB0296BE-AFA4-4D46-BDF3-5AAA1504C8BC}"/>
          </ac:picMkLst>
        </pc:picChg>
        <pc:picChg chg="del">
          <ac:chgData name="Ivan Kukulevskyi" userId="32afea86-1a00-4915-9af0-01f6fa7e64f0" providerId="ADAL" clId="{36824D68-A5B9-AC4B-A7FD-BA4BE8F431FB}" dt="2019-04-13T17:13:47.599" v="67" actId="478"/>
          <ac:picMkLst>
            <pc:docMk/>
            <pc:sldMk cId="4268147312" sldId="273"/>
            <ac:picMk id="1028" creationId="{B127390E-7660-A14B-AAED-0ED0A926FBA7}"/>
          </ac:picMkLst>
        </pc:picChg>
      </pc:sldChg>
      <pc:sldChg chg="modSp">
        <pc:chgData name="Ivan Kukulevskyi" userId="32afea86-1a00-4915-9af0-01f6fa7e64f0" providerId="ADAL" clId="{36824D68-A5B9-AC4B-A7FD-BA4BE8F431FB}" dt="2019-04-13T17:11:00.828" v="58" actId="20577"/>
        <pc:sldMkLst>
          <pc:docMk/>
          <pc:sldMk cId="2194246096" sldId="280"/>
        </pc:sldMkLst>
        <pc:spChg chg="mod">
          <ac:chgData name="Ivan Kukulevskyi" userId="32afea86-1a00-4915-9af0-01f6fa7e64f0" providerId="ADAL" clId="{36824D68-A5B9-AC4B-A7FD-BA4BE8F431FB}" dt="2019-04-13T17:11:00.828" v="58" actId="20577"/>
          <ac:spMkLst>
            <pc:docMk/>
            <pc:sldMk cId="2194246096" sldId="280"/>
            <ac:spMk id="8" creationId="{DC43A882-699B-C346-B486-33942909FFCF}"/>
          </ac:spMkLst>
        </pc:spChg>
      </pc:sldChg>
      <pc:sldChg chg="addSp delSp modSp">
        <pc:chgData name="Ivan Kukulevskyi" userId="32afea86-1a00-4915-9af0-01f6fa7e64f0" providerId="ADAL" clId="{36824D68-A5B9-AC4B-A7FD-BA4BE8F431FB}" dt="2019-04-14T18:38:00.403" v="796" actId="20577"/>
        <pc:sldMkLst>
          <pc:docMk/>
          <pc:sldMk cId="1898909592" sldId="289"/>
        </pc:sldMkLst>
        <pc:spChg chg="mod">
          <ac:chgData name="Ivan Kukulevskyi" userId="32afea86-1a00-4915-9af0-01f6fa7e64f0" providerId="ADAL" clId="{36824D68-A5B9-AC4B-A7FD-BA4BE8F431FB}" dt="2019-04-14T18:38:00.403" v="796" actId="20577"/>
          <ac:spMkLst>
            <pc:docMk/>
            <pc:sldMk cId="1898909592" sldId="289"/>
            <ac:spMk id="4" creationId="{00000000-0000-0000-0000-000000000000}"/>
          </ac:spMkLst>
        </pc:spChg>
        <pc:spChg chg="add del mod">
          <ac:chgData name="Ivan Kukulevskyi" userId="32afea86-1a00-4915-9af0-01f6fa7e64f0" providerId="ADAL" clId="{36824D68-A5B9-AC4B-A7FD-BA4BE8F431FB}" dt="2019-04-13T17:10:31.088" v="51"/>
          <ac:spMkLst>
            <pc:docMk/>
            <pc:sldMk cId="1898909592" sldId="289"/>
            <ac:spMk id="5" creationId="{C8196E1F-BE56-064E-8442-692912FE7F8B}"/>
          </ac:spMkLst>
        </pc:spChg>
        <pc:picChg chg="add del">
          <ac:chgData name="Ivan Kukulevskyi" userId="32afea86-1a00-4915-9af0-01f6fa7e64f0" providerId="ADAL" clId="{36824D68-A5B9-AC4B-A7FD-BA4BE8F431FB}" dt="2019-04-13T17:10:30.042" v="50"/>
          <ac:picMkLst>
            <pc:docMk/>
            <pc:sldMk cId="1898909592" sldId="289"/>
            <ac:picMk id="6" creationId="{3283D0CC-1380-B640-965A-2A5DF93FCD12}"/>
          </ac:picMkLst>
        </pc:picChg>
        <pc:picChg chg="add mod">
          <ac:chgData name="Ivan Kukulevskyi" userId="32afea86-1a00-4915-9af0-01f6fa7e64f0" providerId="ADAL" clId="{36824D68-A5B9-AC4B-A7FD-BA4BE8F431FB}" dt="2019-04-13T17:10:31.088" v="51"/>
          <ac:picMkLst>
            <pc:docMk/>
            <pc:sldMk cId="1898909592" sldId="289"/>
            <ac:picMk id="8" creationId="{217717C7-130A-9547-BD5A-96840216F5A3}"/>
          </ac:picMkLst>
        </pc:picChg>
        <pc:picChg chg="del">
          <ac:chgData name="Ivan Kukulevskyi" userId="32afea86-1a00-4915-9af0-01f6fa7e64f0" providerId="ADAL" clId="{36824D68-A5B9-AC4B-A7FD-BA4BE8F431FB}" dt="2019-04-13T17:10:28.095" v="48" actId="478"/>
          <ac:picMkLst>
            <pc:docMk/>
            <pc:sldMk cId="1898909592" sldId="289"/>
            <ac:picMk id="2050" creationId="{FB8A3EEB-BB33-324B-A572-275574B22742}"/>
          </ac:picMkLst>
        </pc:picChg>
      </pc:sldChg>
      <pc:sldChg chg="addSp delSp modSp modNotesTx">
        <pc:chgData name="Ivan Kukulevskyi" userId="32afea86-1a00-4915-9af0-01f6fa7e64f0" providerId="ADAL" clId="{36824D68-A5B9-AC4B-A7FD-BA4BE8F431FB}" dt="2019-04-14T10:25:17.196" v="149" actId="20577"/>
        <pc:sldMkLst>
          <pc:docMk/>
          <pc:sldMk cId="23539577" sldId="290"/>
        </pc:sldMkLst>
        <pc:spChg chg="mod">
          <ac:chgData name="Ivan Kukulevskyi" userId="32afea86-1a00-4915-9af0-01f6fa7e64f0" providerId="ADAL" clId="{36824D68-A5B9-AC4B-A7FD-BA4BE8F431FB}" dt="2019-04-14T10:20:31.251" v="121" actId="113"/>
          <ac:spMkLst>
            <pc:docMk/>
            <pc:sldMk cId="23539577" sldId="290"/>
            <ac:spMk id="2" creationId="{00000000-0000-0000-0000-000000000000}"/>
          </ac:spMkLst>
        </pc:spChg>
        <pc:spChg chg="add del">
          <ac:chgData name="Ivan Kukulevskyi" userId="32afea86-1a00-4915-9af0-01f6fa7e64f0" providerId="ADAL" clId="{36824D68-A5B9-AC4B-A7FD-BA4BE8F431FB}" dt="2019-04-14T10:20:40.678" v="125"/>
          <ac:spMkLst>
            <pc:docMk/>
            <pc:sldMk cId="23539577" sldId="290"/>
            <ac:spMk id="4" creationId="{A2A2A1B4-0541-6947-8D18-0C34B6976A27}"/>
          </ac:spMkLst>
        </pc:spChg>
        <pc:spChg chg="del mod">
          <ac:chgData name="Ivan Kukulevskyi" userId="32afea86-1a00-4915-9af0-01f6fa7e64f0" providerId="ADAL" clId="{36824D68-A5B9-AC4B-A7FD-BA4BE8F431FB}" dt="2019-04-14T10:20:47.657" v="128"/>
          <ac:spMkLst>
            <pc:docMk/>
            <pc:sldMk cId="23539577" sldId="290"/>
            <ac:spMk id="6" creationId="{BD94F703-9C28-CF47-924A-6413E97ACF4A}"/>
          </ac:spMkLst>
        </pc:spChg>
        <pc:picChg chg="add del">
          <ac:chgData name="Ivan Kukulevskyi" userId="32afea86-1a00-4915-9af0-01f6fa7e64f0" providerId="ADAL" clId="{36824D68-A5B9-AC4B-A7FD-BA4BE8F431FB}" dt="2019-04-14T10:20:46.414" v="127"/>
          <ac:picMkLst>
            <pc:docMk/>
            <pc:sldMk cId="23539577" sldId="290"/>
            <ac:picMk id="7" creationId="{9BAB1AB4-85AF-2448-B67F-1782C81346AE}"/>
          </ac:picMkLst>
        </pc:picChg>
        <pc:picChg chg="add mod">
          <ac:chgData name="Ivan Kukulevskyi" userId="32afea86-1a00-4915-9af0-01f6fa7e64f0" providerId="ADAL" clId="{36824D68-A5B9-AC4B-A7FD-BA4BE8F431FB}" dt="2019-04-14T10:21:25.681" v="138" actId="1076"/>
          <ac:picMkLst>
            <pc:docMk/>
            <pc:sldMk cId="23539577" sldId="290"/>
            <ac:picMk id="8" creationId="{D8F81BD2-4C92-7045-8A86-74C08F48A440}"/>
          </ac:picMkLst>
        </pc:picChg>
        <pc:picChg chg="del">
          <ac:chgData name="Ivan Kukulevskyi" userId="32afea86-1a00-4915-9af0-01f6fa7e64f0" providerId="ADAL" clId="{36824D68-A5B9-AC4B-A7FD-BA4BE8F431FB}" dt="2019-04-14T10:20:34.918" v="123" actId="478"/>
          <ac:picMkLst>
            <pc:docMk/>
            <pc:sldMk cId="23539577" sldId="290"/>
            <ac:picMk id="10" creationId="{C6F77424-1F60-154F-90B3-5EEC3D8EAE50}"/>
          </ac:picMkLst>
        </pc:picChg>
      </pc:sldChg>
      <pc:sldChg chg="modSp">
        <pc:chgData name="Ivan Kukulevskyi" userId="32afea86-1a00-4915-9af0-01f6fa7e64f0" providerId="ADAL" clId="{36824D68-A5B9-AC4B-A7FD-BA4BE8F431FB}" dt="2019-04-14T20:57:24.894" v="1308" actId="20577"/>
        <pc:sldMkLst>
          <pc:docMk/>
          <pc:sldMk cId="579227783" sldId="294"/>
        </pc:sldMkLst>
        <pc:spChg chg="mod">
          <ac:chgData name="Ivan Kukulevskyi" userId="32afea86-1a00-4915-9af0-01f6fa7e64f0" providerId="ADAL" clId="{36824D68-A5B9-AC4B-A7FD-BA4BE8F431FB}" dt="2019-04-14T20:57:24.894" v="1308" actId="20577"/>
          <ac:spMkLst>
            <pc:docMk/>
            <pc:sldMk cId="579227783" sldId="294"/>
            <ac:spMk id="6" creationId="{BD94F703-9C28-CF47-924A-6413E97ACF4A}"/>
          </ac:spMkLst>
        </pc:spChg>
      </pc:sldChg>
      <pc:sldChg chg="add">
        <pc:chgData name="Ivan Kukulevskyi" userId="32afea86-1a00-4915-9af0-01f6fa7e64f0" providerId="ADAL" clId="{36824D68-A5B9-AC4B-A7FD-BA4BE8F431FB}" dt="2019-04-14T16:26:21.982" v="509"/>
        <pc:sldMkLst>
          <pc:docMk/>
          <pc:sldMk cId="435283406" sldId="313"/>
        </pc:sldMkLst>
      </pc:sldChg>
    </pc:docChg>
  </pc:docChgLst>
  <pc:docChgLst>
    <pc:chgData name="Ivan Kukulevskyi" userId="32afea86-1a00-4915-9af0-01f6fa7e64f0" providerId="ADAL" clId="{1B6E53DC-BBE6-4228-BB67-1AF1B2AF75A4}"/>
    <pc:docChg chg="undo custSel modSld">
      <pc:chgData name="Ivan Kukulevskyi" userId="32afea86-1a00-4915-9af0-01f6fa7e64f0" providerId="ADAL" clId="{1B6E53DC-BBE6-4228-BB67-1AF1B2AF75A4}" dt="2019-04-10T15:43:53.981" v="68" actId="20577"/>
      <pc:docMkLst>
        <pc:docMk/>
      </pc:docMkLst>
      <pc:sldChg chg="modSp">
        <pc:chgData name="Ivan Kukulevskyi" userId="32afea86-1a00-4915-9af0-01f6fa7e64f0" providerId="ADAL" clId="{1B6E53DC-BBE6-4228-BB67-1AF1B2AF75A4}" dt="2019-04-08T17:35:56.849" v="1" actId="1076"/>
        <pc:sldMkLst>
          <pc:docMk/>
          <pc:sldMk cId="1429255393" sldId="266"/>
        </pc:sldMkLst>
        <pc:picChg chg="mod">
          <ac:chgData name="Ivan Kukulevskyi" userId="32afea86-1a00-4915-9af0-01f6fa7e64f0" providerId="ADAL" clId="{1B6E53DC-BBE6-4228-BB67-1AF1B2AF75A4}" dt="2019-04-08T17:35:56.849" v="1" actId="1076"/>
          <ac:picMkLst>
            <pc:docMk/>
            <pc:sldMk cId="1429255393" sldId="266"/>
            <ac:picMk id="30" creationId="{96D4EDDC-8371-234C-842A-F8656361038F}"/>
          </ac:picMkLst>
        </pc:picChg>
      </pc:sldChg>
      <pc:sldChg chg="modSp addCm delCm modCm">
        <pc:chgData name="Ivan Kukulevskyi" userId="32afea86-1a00-4915-9af0-01f6fa7e64f0" providerId="ADAL" clId="{1B6E53DC-BBE6-4228-BB67-1AF1B2AF75A4}" dt="2019-04-09T15:46:59.781" v="64"/>
        <pc:sldMkLst>
          <pc:docMk/>
          <pc:sldMk cId="1898909592" sldId="289"/>
        </pc:sldMkLst>
        <pc:spChg chg="mod">
          <ac:chgData name="Ivan Kukulevskyi" userId="32afea86-1a00-4915-9af0-01f6fa7e64f0" providerId="ADAL" clId="{1B6E53DC-BBE6-4228-BB67-1AF1B2AF75A4}" dt="2019-04-09T15:46:59.781" v="64"/>
          <ac:spMkLst>
            <pc:docMk/>
            <pc:sldMk cId="1898909592" sldId="289"/>
            <ac:spMk id="4" creationId="{00000000-0000-0000-0000-000000000000}"/>
          </ac:spMkLst>
        </pc:spChg>
      </pc:sldChg>
      <pc:sldChg chg="modSp">
        <pc:chgData name="Ivan Kukulevskyi" userId="32afea86-1a00-4915-9af0-01f6fa7e64f0" providerId="ADAL" clId="{1B6E53DC-BBE6-4228-BB67-1AF1B2AF75A4}" dt="2019-04-08T18:30:08.795" v="3" actId="113"/>
        <pc:sldMkLst>
          <pc:docMk/>
          <pc:sldMk cId="579227783" sldId="294"/>
        </pc:sldMkLst>
        <pc:spChg chg="mod">
          <ac:chgData name="Ivan Kukulevskyi" userId="32afea86-1a00-4915-9af0-01f6fa7e64f0" providerId="ADAL" clId="{1B6E53DC-BBE6-4228-BB67-1AF1B2AF75A4}" dt="2019-04-08T18:30:08.795" v="3" actId="113"/>
          <ac:spMkLst>
            <pc:docMk/>
            <pc:sldMk cId="579227783" sldId="294"/>
            <ac:spMk id="6" creationId="{BD94F703-9C28-CF47-924A-6413E97ACF4A}"/>
          </ac:spMkLst>
        </pc:spChg>
      </pc:sldChg>
    </pc:docChg>
  </pc:docChgLst>
  <pc:docChgLst>
    <pc:chgData name="Ivan Kukulevskyi" userId="32afea86-1a00-4915-9af0-01f6fa7e64f0" providerId="ADAL" clId="{97032B73-2CE2-374C-A148-C953D5748C74}"/>
    <pc:docChg chg="custSel modSld">
      <pc:chgData name="Ivan Kukulevskyi" userId="32afea86-1a00-4915-9af0-01f6fa7e64f0" providerId="ADAL" clId="{97032B73-2CE2-374C-A148-C953D5748C74}" dt="2019-04-08T13:10:12.034" v="88" actId="113"/>
      <pc:docMkLst>
        <pc:docMk/>
      </pc:docMkLst>
      <pc:sldChg chg="modSp">
        <pc:chgData name="Ivan Kukulevskyi" userId="32afea86-1a00-4915-9af0-01f6fa7e64f0" providerId="ADAL" clId="{97032B73-2CE2-374C-A148-C953D5748C74}" dt="2019-04-07T21:01:55.156" v="11" actId="1076"/>
        <pc:sldMkLst>
          <pc:docMk/>
          <pc:sldMk cId="1429255393" sldId="266"/>
        </pc:sldMkLst>
        <pc:spChg chg="mod">
          <ac:chgData name="Ivan Kukulevskyi" userId="32afea86-1a00-4915-9af0-01f6fa7e64f0" providerId="ADAL" clId="{97032B73-2CE2-374C-A148-C953D5748C74}" dt="2019-04-07T20:58:17.685" v="3" actId="1076"/>
          <ac:spMkLst>
            <pc:docMk/>
            <pc:sldMk cId="1429255393" sldId="266"/>
            <ac:spMk id="6" creationId="{7E76AC19-6CBA-DB4E-BE7F-5367033EB62C}"/>
          </ac:spMkLst>
        </pc:spChg>
        <pc:spChg chg="mod">
          <ac:chgData name="Ivan Kukulevskyi" userId="32afea86-1a00-4915-9af0-01f6fa7e64f0" providerId="ADAL" clId="{97032B73-2CE2-374C-A148-C953D5748C74}" dt="2019-04-07T21:01:55.156" v="11" actId="1076"/>
          <ac:spMkLst>
            <pc:docMk/>
            <pc:sldMk cId="1429255393" sldId="266"/>
            <ac:spMk id="9" creationId="{757C31BC-A38E-A349-BBF5-7A58883BB76B}"/>
          </ac:spMkLst>
        </pc:spChg>
      </pc:sldChg>
      <pc:sldChg chg="modSp">
        <pc:chgData name="Ivan Kukulevskyi" userId="32afea86-1a00-4915-9af0-01f6fa7e64f0" providerId="ADAL" clId="{97032B73-2CE2-374C-A148-C953D5748C74}" dt="2019-04-08T12:31:57.638" v="29" actId="20577"/>
        <pc:sldMkLst>
          <pc:docMk/>
          <pc:sldMk cId="2194246096" sldId="280"/>
        </pc:sldMkLst>
        <pc:spChg chg="mod">
          <ac:chgData name="Ivan Kukulevskyi" userId="32afea86-1a00-4915-9af0-01f6fa7e64f0" providerId="ADAL" clId="{97032B73-2CE2-374C-A148-C953D5748C74}" dt="2019-04-08T12:31:57.638" v="29" actId="20577"/>
          <ac:spMkLst>
            <pc:docMk/>
            <pc:sldMk cId="2194246096" sldId="280"/>
            <ac:spMk id="8" creationId="{DC43A882-699B-C346-B486-33942909FFCF}"/>
          </ac:spMkLst>
        </pc:spChg>
      </pc:sldChg>
      <pc:sldChg chg="modSp">
        <pc:chgData name="Ivan Kukulevskyi" userId="32afea86-1a00-4915-9af0-01f6fa7e64f0" providerId="ADAL" clId="{97032B73-2CE2-374C-A148-C953D5748C74}" dt="2019-04-08T12:38:26.539" v="79" actId="20577"/>
        <pc:sldMkLst>
          <pc:docMk/>
          <pc:sldMk cId="579227783" sldId="294"/>
        </pc:sldMkLst>
        <pc:spChg chg="mod">
          <ac:chgData name="Ivan Kukulevskyi" userId="32afea86-1a00-4915-9af0-01f6fa7e64f0" providerId="ADAL" clId="{97032B73-2CE2-374C-A148-C953D5748C74}" dt="2019-04-08T12:38:26.539" v="79" actId="20577"/>
          <ac:spMkLst>
            <pc:docMk/>
            <pc:sldMk cId="579227783" sldId="294"/>
            <ac:spMk id="6" creationId="{BD94F703-9C28-CF47-924A-6413E97ACF4A}"/>
          </ac:spMkLst>
        </pc:spChg>
      </pc:sldChg>
    </pc:docChg>
  </pc:docChgLst>
  <pc:docChgLst>
    <pc:chgData name="Ivan Kukulevskyi" userId="32afea86-1a00-4915-9af0-01f6fa7e64f0" providerId="ADAL" clId="{8B2D2C1B-7077-C64A-8A29-E0CB0019478B}"/>
    <pc:docChg chg="undo custSel addSld delSld modSld sldOrd">
      <pc:chgData name="Ivan Kukulevskyi" userId="32afea86-1a00-4915-9af0-01f6fa7e64f0" providerId="ADAL" clId="{8B2D2C1B-7077-C64A-8A29-E0CB0019478B}" dt="2019-04-16T20:19:52.954" v="423"/>
      <pc:docMkLst>
        <pc:docMk/>
      </pc:docMkLst>
      <pc:sldChg chg="modSp">
        <pc:chgData name="Ivan Kukulevskyi" userId="32afea86-1a00-4915-9af0-01f6fa7e64f0" providerId="ADAL" clId="{8B2D2C1B-7077-C64A-8A29-E0CB0019478B}" dt="2019-04-16T12:09:25.818" v="1" actId="20577"/>
        <pc:sldMkLst>
          <pc:docMk/>
          <pc:sldMk cId="1733196742" sldId="256"/>
        </pc:sldMkLst>
        <pc:spChg chg="mod">
          <ac:chgData name="Ivan Kukulevskyi" userId="32afea86-1a00-4915-9af0-01f6fa7e64f0" providerId="ADAL" clId="{8B2D2C1B-7077-C64A-8A29-E0CB0019478B}" dt="2019-04-16T12:09:25.818" v="1" actId="20577"/>
          <ac:spMkLst>
            <pc:docMk/>
            <pc:sldMk cId="1733196742" sldId="256"/>
            <ac:spMk id="4" creationId="{00000000-0000-0000-0000-000000000000}"/>
          </ac:spMkLst>
        </pc:spChg>
      </pc:sldChg>
      <pc:sldChg chg="modSp">
        <pc:chgData name="Ivan Kukulevskyi" userId="32afea86-1a00-4915-9af0-01f6fa7e64f0" providerId="ADAL" clId="{8B2D2C1B-7077-C64A-8A29-E0CB0019478B}" dt="2019-04-16T12:09:32.373" v="2" actId="113"/>
        <pc:sldMkLst>
          <pc:docMk/>
          <pc:sldMk cId="2487192449" sldId="262"/>
        </pc:sldMkLst>
        <pc:spChg chg="mod">
          <ac:chgData name="Ivan Kukulevskyi" userId="32afea86-1a00-4915-9af0-01f6fa7e64f0" providerId="ADAL" clId="{8B2D2C1B-7077-C64A-8A29-E0CB0019478B}" dt="2019-04-16T12:09:32.373" v="2" actId="113"/>
          <ac:spMkLst>
            <pc:docMk/>
            <pc:sldMk cId="2487192449" sldId="262"/>
            <ac:spMk id="4" creationId="{00000000-0000-0000-0000-000000000000}"/>
          </ac:spMkLst>
        </pc:spChg>
      </pc:sldChg>
      <pc:sldChg chg="modSp">
        <pc:chgData name="Ivan Kukulevskyi" userId="32afea86-1a00-4915-9af0-01f6fa7e64f0" providerId="ADAL" clId="{8B2D2C1B-7077-C64A-8A29-E0CB0019478B}" dt="2019-04-16T18:07:42.717" v="386" actId="2711"/>
        <pc:sldMkLst>
          <pc:docMk/>
          <pc:sldMk cId="2194246096" sldId="280"/>
        </pc:sldMkLst>
        <pc:spChg chg="mod">
          <ac:chgData name="Ivan Kukulevskyi" userId="32afea86-1a00-4915-9af0-01f6fa7e64f0" providerId="ADAL" clId="{8B2D2C1B-7077-C64A-8A29-E0CB0019478B}" dt="2019-04-16T18:07:42.717" v="386" actId="2711"/>
          <ac:spMkLst>
            <pc:docMk/>
            <pc:sldMk cId="2194246096" sldId="280"/>
            <ac:spMk id="2" creationId="{00000000-0000-0000-0000-000000000000}"/>
          </ac:spMkLst>
        </pc:spChg>
        <pc:spChg chg="mod">
          <ac:chgData name="Ivan Kukulevskyi" userId="32afea86-1a00-4915-9af0-01f6fa7e64f0" providerId="ADAL" clId="{8B2D2C1B-7077-C64A-8A29-E0CB0019478B}" dt="2019-04-16T12:10:09.211" v="4" actId="1076"/>
          <ac:spMkLst>
            <pc:docMk/>
            <pc:sldMk cId="2194246096" sldId="280"/>
            <ac:spMk id="8" creationId="{DC43A882-699B-C346-B486-33942909FFCF}"/>
          </ac:spMkLst>
        </pc:spChg>
      </pc:sldChg>
      <pc:sldChg chg="modSp">
        <pc:chgData name="Ivan Kukulevskyi" userId="32afea86-1a00-4915-9af0-01f6fa7e64f0" providerId="ADAL" clId="{8B2D2C1B-7077-C64A-8A29-E0CB0019478B}" dt="2019-04-16T12:12:39.132" v="48" actId="403"/>
        <pc:sldMkLst>
          <pc:docMk/>
          <pc:sldMk cId="1898909592" sldId="289"/>
        </pc:sldMkLst>
        <pc:spChg chg="mod">
          <ac:chgData name="Ivan Kukulevskyi" userId="32afea86-1a00-4915-9af0-01f6fa7e64f0" providerId="ADAL" clId="{8B2D2C1B-7077-C64A-8A29-E0CB0019478B}" dt="2019-04-16T12:12:39.132" v="48" actId="403"/>
          <ac:spMkLst>
            <pc:docMk/>
            <pc:sldMk cId="1898909592" sldId="289"/>
            <ac:spMk id="4" creationId="{00000000-0000-0000-0000-000000000000}"/>
          </ac:spMkLst>
        </pc:spChg>
      </pc:sldChg>
      <pc:sldChg chg="addSp delSp modSp">
        <pc:chgData name="Ivan Kukulevskyi" userId="32afea86-1a00-4915-9af0-01f6fa7e64f0" providerId="ADAL" clId="{8B2D2C1B-7077-C64A-8A29-E0CB0019478B}" dt="2019-04-16T12:14:26.313" v="61"/>
        <pc:sldMkLst>
          <pc:docMk/>
          <pc:sldMk cId="23539577" sldId="290"/>
        </pc:sldMkLst>
        <pc:spChg chg="mod">
          <ac:chgData name="Ivan Kukulevskyi" userId="32afea86-1a00-4915-9af0-01f6fa7e64f0" providerId="ADAL" clId="{8B2D2C1B-7077-C64A-8A29-E0CB0019478B}" dt="2019-04-16T12:13:38.950" v="54" actId="404"/>
          <ac:spMkLst>
            <pc:docMk/>
            <pc:sldMk cId="23539577" sldId="290"/>
            <ac:spMk id="2" creationId="{00000000-0000-0000-0000-000000000000}"/>
          </ac:spMkLst>
        </pc:spChg>
        <pc:spChg chg="add mod">
          <ac:chgData name="Ivan Kukulevskyi" userId="32afea86-1a00-4915-9af0-01f6fa7e64f0" providerId="ADAL" clId="{8B2D2C1B-7077-C64A-8A29-E0CB0019478B}" dt="2019-04-16T12:14:07.935" v="60" actId="403"/>
          <ac:spMkLst>
            <pc:docMk/>
            <pc:sldMk cId="23539577" sldId="290"/>
            <ac:spMk id="5" creationId="{F04726E6-B415-B24B-BF52-E463F8D283DF}"/>
          </ac:spMkLst>
        </pc:spChg>
        <pc:picChg chg="add">
          <ac:chgData name="Ivan Kukulevskyi" userId="32afea86-1a00-4915-9af0-01f6fa7e64f0" providerId="ADAL" clId="{8B2D2C1B-7077-C64A-8A29-E0CB0019478B}" dt="2019-04-16T12:14:26.313" v="61"/>
          <ac:picMkLst>
            <pc:docMk/>
            <pc:sldMk cId="23539577" sldId="290"/>
            <ac:picMk id="7" creationId="{5226C2FB-A6DE-F248-B8F3-C85B23E1B2C9}"/>
          </ac:picMkLst>
        </pc:picChg>
        <pc:picChg chg="del">
          <ac:chgData name="Ivan Kukulevskyi" userId="32afea86-1a00-4915-9af0-01f6fa7e64f0" providerId="ADAL" clId="{8B2D2C1B-7077-C64A-8A29-E0CB0019478B}" dt="2019-04-16T12:13:17.222" v="49" actId="478"/>
          <ac:picMkLst>
            <pc:docMk/>
            <pc:sldMk cId="23539577" sldId="290"/>
            <ac:picMk id="8" creationId="{D8F81BD2-4C92-7045-8A86-74C08F48A440}"/>
          </ac:picMkLst>
        </pc:picChg>
      </pc:sldChg>
      <pc:sldChg chg="modSp">
        <pc:chgData name="Ivan Kukulevskyi" userId="32afea86-1a00-4915-9af0-01f6fa7e64f0" providerId="ADAL" clId="{8B2D2C1B-7077-C64A-8A29-E0CB0019478B}" dt="2019-04-16T13:30:57.889" v="362" actId="20577"/>
        <pc:sldMkLst>
          <pc:docMk/>
          <pc:sldMk cId="579227783" sldId="294"/>
        </pc:sldMkLst>
        <pc:spChg chg="mod">
          <ac:chgData name="Ivan Kukulevskyi" userId="32afea86-1a00-4915-9af0-01f6fa7e64f0" providerId="ADAL" clId="{8B2D2C1B-7077-C64A-8A29-E0CB0019478B}" dt="2019-04-16T13:30:57.889" v="362" actId="20577"/>
          <ac:spMkLst>
            <pc:docMk/>
            <pc:sldMk cId="579227783" sldId="294"/>
            <ac:spMk id="2" creationId="{00000000-0000-0000-0000-000000000000}"/>
          </ac:spMkLst>
        </pc:spChg>
        <pc:spChg chg="mod">
          <ac:chgData name="Ivan Kukulevskyi" userId="32afea86-1a00-4915-9af0-01f6fa7e64f0" providerId="ADAL" clId="{8B2D2C1B-7077-C64A-8A29-E0CB0019478B}" dt="2019-04-16T12:11:12.013" v="33" actId="113"/>
          <ac:spMkLst>
            <pc:docMk/>
            <pc:sldMk cId="579227783" sldId="294"/>
            <ac:spMk id="6" creationId="{BD94F703-9C28-CF47-924A-6413E97ACF4A}"/>
          </ac:spMkLst>
        </pc:spChg>
      </pc:sldChg>
      <pc:sldChg chg="del">
        <pc:chgData name="Ivan Kukulevskyi" userId="32afea86-1a00-4915-9af0-01f6fa7e64f0" providerId="ADAL" clId="{8B2D2C1B-7077-C64A-8A29-E0CB0019478B}" dt="2019-04-16T12:10:45.359" v="10" actId="2696"/>
        <pc:sldMkLst>
          <pc:docMk/>
          <pc:sldMk cId="1698348489" sldId="300"/>
        </pc:sldMkLst>
      </pc:sldChg>
      <pc:sldChg chg="del">
        <pc:chgData name="Ivan Kukulevskyi" userId="32afea86-1a00-4915-9af0-01f6fa7e64f0" providerId="ADAL" clId="{8B2D2C1B-7077-C64A-8A29-E0CB0019478B}" dt="2019-04-16T12:10:45.217" v="5" actId="2696"/>
        <pc:sldMkLst>
          <pc:docMk/>
          <pc:sldMk cId="1654887166" sldId="301"/>
        </pc:sldMkLst>
      </pc:sldChg>
      <pc:sldChg chg="del">
        <pc:chgData name="Ivan Kukulevskyi" userId="32afea86-1a00-4915-9af0-01f6fa7e64f0" providerId="ADAL" clId="{8B2D2C1B-7077-C64A-8A29-E0CB0019478B}" dt="2019-04-16T12:10:45.235" v="6" actId="2696"/>
        <pc:sldMkLst>
          <pc:docMk/>
          <pc:sldMk cId="3810520609" sldId="302"/>
        </pc:sldMkLst>
      </pc:sldChg>
      <pc:sldChg chg="del">
        <pc:chgData name="Ivan Kukulevskyi" userId="32afea86-1a00-4915-9af0-01f6fa7e64f0" providerId="ADAL" clId="{8B2D2C1B-7077-C64A-8A29-E0CB0019478B}" dt="2019-04-16T12:10:45.252" v="7" actId="2696"/>
        <pc:sldMkLst>
          <pc:docMk/>
          <pc:sldMk cId="2611375934" sldId="303"/>
        </pc:sldMkLst>
      </pc:sldChg>
      <pc:sldChg chg="del">
        <pc:chgData name="Ivan Kukulevskyi" userId="32afea86-1a00-4915-9af0-01f6fa7e64f0" providerId="ADAL" clId="{8B2D2C1B-7077-C64A-8A29-E0CB0019478B}" dt="2019-04-16T12:10:45.264" v="8" actId="2696"/>
        <pc:sldMkLst>
          <pc:docMk/>
          <pc:sldMk cId="1398900568" sldId="304"/>
        </pc:sldMkLst>
      </pc:sldChg>
      <pc:sldChg chg="del">
        <pc:chgData name="Ivan Kukulevskyi" userId="32afea86-1a00-4915-9af0-01f6fa7e64f0" providerId="ADAL" clId="{8B2D2C1B-7077-C64A-8A29-E0CB0019478B}" dt="2019-04-16T12:10:45.343" v="9" actId="2696"/>
        <pc:sldMkLst>
          <pc:docMk/>
          <pc:sldMk cId="2563672997" sldId="305"/>
        </pc:sldMkLst>
      </pc:sldChg>
      <pc:sldChg chg="del">
        <pc:chgData name="Ivan Kukulevskyi" userId="32afea86-1a00-4915-9af0-01f6fa7e64f0" providerId="ADAL" clId="{8B2D2C1B-7077-C64A-8A29-E0CB0019478B}" dt="2019-04-16T12:10:45.375" v="11" actId="2696"/>
        <pc:sldMkLst>
          <pc:docMk/>
          <pc:sldMk cId="1375492541" sldId="306"/>
        </pc:sldMkLst>
      </pc:sldChg>
      <pc:sldChg chg="del">
        <pc:chgData name="Ivan Kukulevskyi" userId="32afea86-1a00-4915-9af0-01f6fa7e64f0" providerId="ADAL" clId="{8B2D2C1B-7077-C64A-8A29-E0CB0019478B}" dt="2019-04-16T12:10:45.506" v="15" actId="2696"/>
        <pc:sldMkLst>
          <pc:docMk/>
          <pc:sldMk cId="1581067213" sldId="307"/>
        </pc:sldMkLst>
      </pc:sldChg>
      <pc:sldChg chg="del">
        <pc:chgData name="Ivan Kukulevskyi" userId="32afea86-1a00-4915-9af0-01f6fa7e64f0" providerId="ADAL" clId="{8B2D2C1B-7077-C64A-8A29-E0CB0019478B}" dt="2019-04-16T12:10:45.524" v="16" actId="2696"/>
        <pc:sldMkLst>
          <pc:docMk/>
          <pc:sldMk cId="1548403242" sldId="308"/>
        </pc:sldMkLst>
      </pc:sldChg>
      <pc:sldChg chg="del">
        <pc:chgData name="Ivan Kukulevskyi" userId="32afea86-1a00-4915-9af0-01f6fa7e64f0" providerId="ADAL" clId="{8B2D2C1B-7077-C64A-8A29-E0CB0019478B}" dt="2019-04-16T12:10:45.393" v="12" actId="2696"/>
        <pc:sldMkLst>
          <pc:docMk/>
          <pc:sldMk cId="2648775238" sldId="309"/>
        </pc:sldMkLst>
      </pc:sldChg>
      <pc:sldChg chg="del">
        <pc:chgData name="Ivan Kukulevskyi" userId="32afea86-1a00-4915-9af0-01f6fa7e64f0" providerId="ADAL" clId="{8B2D2C1B-7077-C64A-8A29-E0CB0019478B}" dt="2019-04-16T12:10:45.414" v="13" actId="2696"/>
        <pc:sldMkLst>
          <pc:docMk/>
          <pc:sldMk cId="3656963377" sldId="310"/>
        </pc:sldMkLst>
      </pc:sldChg>
      <pc:sldChg chg="del">
        <pc:chgData name="Ivan Kukulevskyi" userId="32afea86-1a00-4915-9af0-01f6fa7e64f0" providerId="ADAL" clId="{8B2D2C1B-7077-C64A-8A29-E0CB0019478B}" dt="2019-04-16T12:10:45.433" v="14" actId="2696"/>
        <pc:sldMkLst>
          <pc:docMk/>
          <pc:sldMk cId="57764312" sldId="311"/>
        </pc:sldMkLst>
      </pc:sldChg>
      <pc:sldChg chg="del">
        <pc:chgData name="Ivan Kukulevskyi" userId="32afea86-1a00-4915-9af0-01f6fa7e64f0" providerId="ADAL" clId="{8B2D2C1B-7077-C64A-8A29-E0CB0019478B}" dt="2019-04-16T12:10:45.539" v="17" actId="2696"/>
        <pc:sldMkLst>
          <pc:docMk/>
          <pc:sldMk cId="2267855224" sldId="312"/>
        </pc:sldMkLst>
      </pc:sldChg>
      <pc:sldChg chg="ord">
        <pc:chgData name="Ivan Kukulevskyi" userId="32afea86-1a00-4915-9af0-01f6fa7e64f0" providerId="ADAL" clId="{8B2D2C1B-7077-C64A-8A29-E0CB0019478B}" dt="2019-04-16T18:34:12.037" v="419"/>
        <pc:sldMkLst>
          <pc:docMk/>
          <pc:sldMk cId="435283406" sldId="313"/>
        </pc:sldMkLst>
      </pc:sldChg>
      <pc:sldChg chg="addSp modSp add">
        <pc:chgData name="Ivan Kukulevskyi" userId="32afea86-1a00-4915-9af0-01f6fa7e64f0" providerId="ADAL" clId="{8B2D2C1B-7077-C64A-8A29-E0CB0019478B}" dt="2019-04-16T12:23:29.922" v="147" actId="2711"/>
        <pc:sldMkLst>
          <pc:docMk/>
          <pc:sldMk cId="2406343353" sldId="314"/>
        </pc:sldMkLst>
        <pc:spChg chg="mod">
          <ac:chgData name="Ivan Kukulevskyi" userId="32afea86-1a00-4915-9af0-01f6fa7e64f0" providerId="ADAL" clId="{8B2D2C1B-7077-C64A-8A29-E0CB0019478B}" dt="2019-04-16T12:14:53.860" v="63"/>
          <ac:spMkLst>
            <pc:docMk/>
            <pc:sldMk cId="2406343353" sldId="314"/>
            <ac:spMk id="2" creationId="{00000000-0000-0000-0000-000000000000}"/>
          </ac:spMkLst>
        </pc:spChg>
        <pc:spChg chg="mod">
          <ac:chgData name="Ivan Kukulevskyi" userId="32afea86-1a00-4915-9af0-01f6fa7e64f0" providerId="ADAL" clId="{8B2D2C1B-7077-C64A-8A29-E0CB0019478B}" dt="2019-04-16T12:23:29.922" v="147" actId="2711"/>
          <ac:spMkLst>
            <pc:docMk/>
            <pc:sldMk cId="2406343353" sldId="314"/>
            <ac:spMk id="5" creationId="{F04726E6-B415-B24B-BF52-E463F8D283DF}"/>
          </ac:spMkLst>
        </pc:spChg>
        <pc:spChg chg="add mod">
          <ac:chgData name="Ivan Kukulevskyi" userId="32afea86-1a00-4915-9af0-01f6fa7e64f0" providerId="ADAL" clId="{8B2D2C1B-7077-C64A-8A29-E0CB0019478B}" dt="2019-04-16T12:23:26.301" v="146" actId="2711"/>
          <ac:spMkLst>
            <pc:docMk/>
            <pc:sldMk cId="2406343353" sldId="314"/>
            <ac:spMk id="6" creationId="{959C9995-7E93-FC4C-B8D8-A62102331EB3}"/>
          </ac:spMkLst>
        </pc:spChg>
      </pc:sldChg>
      <pc:sldChg chg="del">
        <pc:chgData name="Ivan Kukulevskyi" userId="32afea86-1a00-4915-9af0-01f6fa7e64f0" providerId="ADAL" clId="{8B2D2C1B-7077-C64A-8A29-E0CB0019478B}" dt="2019-04-16T12:10:45.555" v="18" actId="2696"/>
        <pc:sldMkLst>
          <pc:docMk/>
          <pc:sldMk cId="3355203465" sldId="314"/>
        </pc:sldMkLst>
      </pc:sldChg>
      <pc:sldChg chg="addSp modSp add">
        <pc:chgData name="Ivan Kukulevskyi" userId="32afea86-1a00-4915-9af0-01f6fa7e64f0" providerId="ADAL" clId="{8B2D2C1B-7077-C64A-8A29-E0CB0019478B}" dt="2019-04-16T12:23:46.573" v="149" actId="2711"/>
        <pc:sldMkLst>
          <pc:docMk/>
          <pc:sldMk cId="1546182917" sldId="315"/>
        </pc:sldMkLst>
        <pc:spChg chg="mod">
          <ac:chgData name="Ivan Kukulevskyi" userId="32afea86-1a00-4915-9af0-01f6fa7e64f0" providerId="ADAL" clId="{8B2D2C1B-7077-C64A-8A29-E0CB0019478B}" dt="2019-04-16T12:23:43.330" v="148" actId="2711"/>
          <ac:spMkLst>
            <pc:docMk/>
            <pc:sldMk cId="1546182917" sldId="315"/>
            <ac:spMk id="5" creationId="{F04726E6-B415-B24B-BF52-E463F8D283DF}"/>
          </ac:spMkLst>
        </pc:spChg>
        <pc:spChg chg="add mod">
          <ac:chgData name="Ivan Kukulevskyi" userId="32afea86-1a00-4915-9af0-01f6fa7e64f0" providerId="ADAL" clId="{8B2D2C1B-7077-C64A-8A29-E0CB0019478B}" dt="2019-04-16T12:23:46.573" v="149" actId="2711"/>
          <ac:spMkLst>
            <pc:docMk/>
            <pc:sldMk cId="1546182917" sldId="315"/>
            <ac:spMk id="8" creationId="{BC6F30BA-5630-5943-8852-0D269D1473AD}"/>
          </ac:spMkLst>
        </pc:spChg>
        <pc:picChg chg="add mod">
          <ac:chgData name="Ivan Kukulevskyi" userId="32afea86-1a00-4915-9af0-01f6fa7e64f0" providerId="ADAL" clId="{8B2D2C1B-7077-C64A-8A29-E0CB0019478B}" dt="2019-04-16T12:18:37.768" v="121" actId="1076"/>
          <ac:picMkLst>
            <pc:docMk/>
            <pc:sldMk cId="1546182917" sldId="315"/>
            <ac:picMk id="6" creationId="{57A673FC-1647-0044-AA0F-ED82FE9ABDCC}"/>
          </ac:picMkLst>
        </pc:picChg>
        <pc:picChg chg="add mod">
          <ac:chgData name="Ivan Kukulevskyi" userId="32afea86-1a00-4915-9af0-01f6fa7e64f0" providerId="ADAL" clId="{8B2D2C1B-7077-C64A-8A29-E0CB0019478B}" dt="2019-04-16T12:19:22.608" v="128" actId="1076"/>
          <ac:picMkLst>
            <pc:docMk/>
            <pc:sldMk cId="1546182917" sldId="315"/>
            <ac:picMk id="9" creationId="{AEAA955F-04B5-9B4E-804E-8BB400E2AB84}"/>
          </ac:picMkLst>
        </pc:picChg>
      </pc:sldChg>
      <pc:sldChg chg="del">
        <pc:chgData name="Ivan Kukulevskyi" userId="32afea86-1a00-4915-9af0-01f6fa7e64f0" providerId="ADAL" clId="{8B2D2C1B-7077-C64A-8A29-E0CB0019478B}" dt="2019-04-16T12:10:45.578" v="20" actId="2696"/>
        <pc:sldMkLst>
          <pc:docMk/>
          <pc:sldMk cId="1742381478" sldId="315"/>
        </pc:sldMkLst>
      </pc:sldChg>
      <pc:sldChg chg="del">
        <pc:chgData name="Ivan Kukulevskyi" userId="32afea86-1a00-4915-9af0-01f6fa7e64f0" providerId="ADAL" clId="{8B2D2C1B-7077-C64A-8A29-E0CB0019478B}" dt="2019-04-16T12:10:45.631" v="23" actId="2696"/>
        <pc:sldMkLst>
          <pc:docMk/>
          <pc:sldMk cId="1789636667" sldId="316"/>
        </pc:sldMkLst>
      </pc:sldChg>
      <pc:sldChg chg="addSp modSp add">
        <pc:chgData name="Ivan Kukulevskyi" userId="32afea86-1a00-4915-9af0-01f6fa7e64f0" providerId="ADAL" clId="{8B2D2C1B-7077-C64A-8A29-E0CB0019478B}" dt="2019-04-16T12:24:16.318" v="152" actId="1076"/>
        <pc:sldMkLst>
          <pc:docMk/>
          <pc:sldMk cId="2224435540" sldId="316"/>
        </pc:sldMkLst>
        <pc:spChg chg="mod">
          <ac:chgData name="Ivan Kukulevskyi" userId="32afea86-1a00-4915-9af0-01f6fa7e64f0" providerId="ADAL" clId="{8B2D2C1B-7077-C64A-8A29-E0CB0019478B}" dt="2019-04-16T12:23:59.179" v="150" actId="2711"/>
          <ac:spMkLst>
            <pc:docMk/>
            <pc:sldMk cId="2224435540" sldId="316"/>
            <ac:spMk id="5" creationId="{F04726E6-B415-B24B-BF52-E463F8D283DF}"/>
          </ac:spMkLst>
        </pc:spChg>
        <pc:spChg chg="add mod">
          <ac:chgData name="Ivan Kukulevskyi" userId="32afea86-1a00-4915-9af0-01f6fa7e64f0" providerId="ADAL" clId="{8B2D2C1B-7077-C64A-8A29-E0CB0019478B}" dt="2019-04-16T12:24:02.725" v="151" actId="2711"/>
          <ac:spMkLst>
            <pc:docMk/>
            <pc:sldMk cId="2224435540" sldId="316"/>
            <ac:spMk id="8" creationId="{B27C6769-45F4-0F42-A20A-2E3805F359DB}"/>
          </ac:spMkLst>
        </pc:spChg>
        <pc:picChg chg="add mod">
          <ac:chgData name="Ivan Kukulevskyi" userId="32afea86-1a00-4915-9af0-01f6fa7e64f0" providerId="ADAL" clId="{8B2D2C1B-7077-C64A-8A29-E0CB0019478B}" dt="2019-04-16T12:20:12.150" v="133" actId="1076"/>
          <ac:picMkLst>
            <pc:docMk/>
            <pc:sldMk cId="2224435540" sldId="316"/>
            <ac:picMk id="6" creationId="{CCD176A4-81DA-114F-8CDF-A17C94498BBE}"/>
          </ac:picMkLst>
        </pc:picChg>
        <pc:picChg chg="mod">
          <ac:chgData name="Ivan Kukulevskyi" userId="32afea86-1a00-4915-9af0-01f6fa7e64f0" providerId="ADAL" clId="{8B2D2C1B-7077-C64A-8A29-E0CB0019478B}" dt="2019-04-16T12:24:16.318" v="152" actId="1076"/>
          <ac:picMkLst>
            <pc:docMk/>
            <pc:sldMk cId="2224435540" sldId="316"/>
            <ac:picMk id="7" creationId="{5226C2FB-A6DE-F248-B8F3-C85B23E1B2C9}"/>
          </ac:picMkLst>
        </pc:picChg>
      </pc:sldChg>
      <pc:sldChg chg="del">
        <pc:chgData name="Ivan Kukulevskyi" userId="32afea86-1a00-4915-9af0-01f6fa7e64f0" providerId="ADAL" clId="{8B2D2C1B-7077-C64A-8A29-E0CB0019478B}" dt="2019-04-16T12:10:45.564" v="19" actId="2696"/>
        <pc:sldMkLst>
          <pc:docMk/>
          <pc:sldMk cId="786643068" sldId="317"/>
        </pc:sldMkLst>
      </pc:sldChg>
      <pc:sldChg chg="addSp modSp add">
        <pc:chgData name="Ivan Kukulevskyi" userId="32afea86-1a00-4915-9af0-01f6fa7e64f0" providerId="ADAL" clId="{8B2D2C1B-7077-C64A-8A29-E0CB0019478B}" dt="2019-04-16T18:19:10.162" v="409" actId="20577"/>
        <pc:sldMkLst>
          <pc:docMk/>
          <pc:sldMk cId="1713597007" sldId="317"/>
        </pc:sldMkLst>
        <pc:spChg chg="mod">
          <ac:chgData name="Ivan Kukulevskyi" userId="32afea86-1a00-4915-9af0-01f6fa7e64f0" providerId="ADAL" clId="{8B2D2C1B-7077-C64A-8A29-E0CB0019478B}" dt="2019-04-16T18:19:10.162" v="409" actId="20577"/>
          <ac:spMkLst>
            <pc:docMk/>
            <pc:sldMk cId="1713597007" sldId="317"/>
            <ac:spMk id="5" creationId="{F04726E6-B415-B24B-BF52-E463F8D283DF}"/>
          </ac:spMkLst>
        </pc:spChg>
        <pc:spChg chg="add mod">
          <ac:chgData name="Ivan Kukulevskyi" userId="32afea86-1a00-4915-9af0-01f6fa7e64f0" providerId="ADAL" clId="{8B2D2C1B-7077-C64A-8A29-E0CB0019478B}" dt="2019-04-16T12:25:04.337" v="162" actId="2711"/>
          <ac:spMkLst>
            <pc:docMk/>
            <pc:sldMk cId="1713597007" sldId="317"/>
            <ac:spMk id="6" creationId="{91A0C49D-6CAD-9149-9BA4-B71D598CD7E9}"/>
          </ac:spMkLst>
        </pc:spChg>
        <pc:picChg chg="add mod">
          <ac:chgData name="Ivan Kukulevskyi" userId="32afea86-1a00-4915-9af0-01f6fa7e64f0" providerId="ADAL" clId="{8B2D2C1B-7077-C64A-8A29-E0CB0019478B}" dt="2019-04-16T12:24:56.969" v="160" actId="1076"/>
          <ac:picMkLst>
            <pc:docMk/>
            <pc:sldMk cId="1713597007" sldId="317"/>
            <ac:picMk id="8" creationId="{4E4B4D78-91EC-034B-A81A-66011E806504}"/>
          </ac:picMkLst>
        </pc:picChg>
      </pc:sldChg>
      <pc:sldChg chg="modSp add">
        <pc:chgData name="Ivan Kukulevskyi" userId="32afea86-1a00-4915-9af0-01f6fa7e64f0" providerId="ADAL" clId="{8B2D2C1B-7077-C64A-8A29-E0CB0019478B}" dt="2019-04-16T12:25:47.878" v="170" actId="2711"/>
        <pc:sldMkLst>
          <pc:docMk/>
          <pc:sldMk cId="450057150" sldId="318"/>
        </pc:sldMkLst>
        <pc:spChg chg="mod">
          <ac:chgData name="Ivan Kukulevskyi" userId="32afea86-1a00-4915-9af0-01f6fa7e64f0" providerId="ADAL" clId="{8B2D2C1B-7077-C64A-8A29-E0CB0019478B}" dt="2019-04-16T12:25:47.878" v="170" actId="2711"/>
          <ac:spMkLst>
            <pc:docMk/>
            <pc:sldMk cId="450057150" sldId="318"/>
            <ac:spMk id="5" creationId="{F04726E6-B415-B24B-BF52-E463F8D283DF}"/>
          </ac:spMkLst>
        </pc:spChg>
      </pc:sldChg>
      <pc:sldChg chg="del">
        <pc:chgData name="Ivan Kukulevskyi" userId="32afea86-1a00-4915-9af0-01f6fa7e64f0" providerId="ADAL" clId="{8B2D2C1B-7077-C64A-8A29-E0CB0019478B}" dt="2019-04-16T12:10:45.593" v="21" actId="2696"/>
        <pc:sldMkLst>
          <pc:docMk/>
          <pc:sldMk cId="1821434536" sldId="318"/>
        </pc:sldMkLst>
      </pc:sldChg>
      <pc:sldChg chg="del">
        <pc:chgData name="Ivan Kukulevskyi" userId="32afea86-1a00-4915-9af0-01f6fa7e64f0" providerId="ADAL" clId="{8B2D2C1B-7077-C64A-8A29-E0CB0019478B}" dt="2019-04-16T12:10:45.645" v="24" actId="2696"/>
        <pc:sldMkLst>
          <pc:docMk/>
          <pc:sldMk cId="1682129715" sldId="319"/>
        </pc:sldMkLst>
      </pc:sldChg>
      <pc:sldChg chg="modSp add">
        <pc:chgData name="Ivan Kukulevskyi" userId="32afea86-1a00-4915-9af0-01f6fa7e64f0" providerId="ADAL" clId="{8B2D2C1B-7077-C64A-8A29-E0CB0019478B}" dt="2019-04-16T12:27:11.812" v="173" actId="5793"/>
        <pc:sldMkLst>
          <pc:docMk/>
          <pc:sldMk cId="3846367653" sldId="319"/>
        </pc:sldMkLst>
        <pc:spChg chg="mod">
          <ac:chgData name="Ivan Kukulevskyi" userId="32afea86-1a00-4915-9af0-01f6fa7e64f0" providerId="ADAL" clId="{8B2D2C1B-7077-C64A-8A29-E0CB0019478B}" dt="2019-04-16T12:27:11.812" v="173" actId="5793"/>
          <ac:spMkLst>
            <pc:docMk/>
            <pc:sldMk cId="3846367653" sldId="319"/>
            <ac:spMk id="5" creationId="{F04726E6-B415-B24B-BF52-E463F8D283DF}"/>
          </ac:spMkLst>
        </pc:spChg>
      </pc:sldChg>
      <pc:sldChg chg="del">
        <pc:chgData name="Ivan Kukulevskyi" userId="32afea86-1a00-4915-9af0-01f6fa7e64f0" providerId="ADAL" clId="{8B2D2C1B-7077-C64A-8A29-E0CB0019478B}" dt="2019-04-16T12:10:45.724" v="25" actId="2696"/>
        <pc:sldMkLst>
          <pc:docMk/>
          <pc:sldMk cId="1988874148" sldId="320"/>
        </pc:sldMkLst>
      </pc:sldChg>
      <pc:sldChg chg="modSp add">
        <pc:chgData name="Ivan Kukulevskyi" userId="32afea86-1a00-4915-9af0-01f6fa7e64f0" providerId="ADAL" clId="{8B2D2C1B-7077-C64A-8A29-E0CB0019478B}" dt="2019-04-16T12:45:53.313" v="236" actId="2711"/>
        <pc:sldMkLst>
          <pc:docMk/>
          <pc:sldMk cId="3449800211" sldId="320"/>
        </pc:sldMkLst>
        <pc:spChg chg="mod">
          <ac:chgData name="Ivan Kukulevskyi" userId="32afea86-1a00-4915-9af0-01f6fa7e64f0" providerId="ADAL" clId="{8B2D2C1B-7077-C64A-8A29-E0CB0019478B}" dt="2019-04-16T12:45:53.313" v="236" actId="2711"/>
          <ac:spMkLst>
            <pc:docMk/>
            <pc:sldMk cId="3449800211" sldId="320"/>
            <ac:spMk id="2" creationId="{00000000-0000-0000-0000-000000000000}"/>
          </ac:spMkLst>
        </pc:spChg>
        <pc:spChg chg="mod">
          <ac:chgData name="Ivan Kukulevskyi" userId="32afea86-1a00-4915-9af0-01f6fa7e64f0" providerId="ADAL" clId="{8B2D2C1B-7077-C64A-8A29-E0CB0019478B}" dt="2019-04-16T12:29:45.272" v="201" actId="2711"/>
          <ac:spMkLst>
            <pc:docMk/>
            <pc:sldMk cId="3449800211" sldId="320"/>
            <ac:spMk id="5" creationId="{F04726E6-B415-B24B-BF52-E463F8D283DF}"/>
          </ac:spMkLst>
        </pc:spChg>
      </pc:sldChg>
      <pc:sldChg chg="addSp delSp modSp add ord">
        <pc:chgData name="Ivan Kukulevskyi" userId="32afea86-1a00-4915-9af0-01f6fa7e64f0" providerId="ADAL" clId="{8B2D2C1B-7077-C64A-8A29-E0CB0019478B}" dt="2019-04-16T18:28:05.598" v="413"/>
        <pc:sldMkLst>
          <pc:docMk/>
          <pc:sldMk cId="384598331" sldId="321"/>
        </pc:sldMkLst>
        <pc:spChg chg="mod">
          <ac:chgData name="Ivan Kukulevskyi" userId="32afea86-1a00-4915-9af0-01f6fa7e64f0" providerId="ADAL" clId="{8B2D2C1B-7077-C64A-8A29-E0CB0019478B}" dt="2019-04-16T12:40:51.138" v="215" actId="113"/>
          <ac:spMkLst>
            <pc:docMk/>
            <pc:sldMk cId="384598331" sldId="321"/>
            <ac:spMk id="2" creationId="{00000000-0000-0000-0000-000000000000}"/>
          </ac:spMkLst>
        </pc:spChg>
        <pc:spChg chg="mod">
          <ac:chgData name="Ivan Kukulevskyi" userId="32afea86-1a00-4915-9af0-01f6fa7e64f0" providerId="ADAL" clId="{8B2D2C1B-7077-C64A-8A29-E0CB0019478B}" dt="2019-04-16T18:27:15.818" v="412" actId="5793"/>
          <ac:spMkLst>
            <pc:docMk/>
            <pc:sldMk cId="384598331" sldId="321"/>
            <ac:spMk id="5" creationId="{F04726E6-B415-B24B-BF52-E463F8D283DF}"/>
          </ac:spMkLst>
        </pc:spChg>
        <pc:spChg chg="add del mod">
          <ac:chgData name="Ivan Kukulevskyi" userId="32afea86-1a00-4915-9af0-01f6fa7e64f0" providerId="ADAL" clId="{8B2D2C1B-7077-C64A-8A29-E0CB0019478B}" dt="2019-04-16T12:44:13.244" v="231" actId="478"/>
          <ac:spMkLst>
            <pc:docMk/>
            <pc:sldMk cId="384598331" sldId="321"/>
            <ac:spMk id="9" creationId="{EE53ECDE-7C41-CA47-B534-E090D67AAADB}"/>
          </ac:spMkLst>
        </pc:spChg>
        <pc:picChg chg="add mod">
          <ac:chgData name="Ivan Kukulevskyi" userId="32afea86-1a00-4915-9af0-01f6fa7e64f0" providerId="ADAL" clId="{8B2D2C1B-7077-C64A-8A29-E0CB0019478B}" dt="2019-04-16T12:38:30.161" v="210" actId="1076"/>
          <ac:picMkLst>
            <pc:docMk/>
            <pc:sldMk cId="384598331" sldId="321"/>
            <ac:picMk id="6" creationId="{A365BA2E-A4BA-CB4D-9FBC-88847149E9E0}"/>
          </ac:picMkLst>
        </pc:picChg>
        <pc:picChg chg="add del">
          <ac:chgData name="Ivan Kukulevskyi" userId="32afea86-1a00-4915-9af0-01f6fa7e64f0" providerId="ADAL" clId="{8B2D2C1B-7077-C64A-8A29-E0CB0019478B}" dt="2019-04-16T12:40:50.053" v="214"/>
          <ac:picMkLst>
            <pc:docMk/>
            <pc:sldMk cId="384598331" sldId="321"/>
            <ac:picMk id="8" creationId="{AB9D7F5C-DD79-1648-811D-05C40542AE17}"/>
          </ac:picMkLst>
        </pc:picChg>
      </pc:sldChg>
      <pc:sldChg chg="del">
        <pc:chgData name="Ivan Kukulevskyi" userId="32afea86-1a00-4915-9af0-01f6fa7e64f0" providerId="ADAL" clId="{8B2D2C1B-7077-C64A-8A29-E0CB0019478B}" dt="2019-04-16T12:10:45.619" v="22" actId="2696"/>
        <pc:sldMkLst>
          <pc:docMk/>
          <pc:sldMk cId="3279732079" sldId="321"/>
        </pc:sldMkLst>
      </pc:sldChg>
      <pc:sldChg chg="addSp delSp modSp add">
        <pc:chgData name="Ivan Kukulevskyi" userId="32afea86-1a00-4915-9af0-01f6fa7e64f0" providerId="ADAL" clId="{8B2D2C1B-7077-C64A-8A29-E0CB0019478B}" dt="2019-04-16T12:46:37.936" v="255" actId="1076"/>
        <pc:sldMkLst>
          <pc:docMk/>
          <pc:sldMk cId="394658738" sldId="322"/>
        </pc:sldMkLst>
        <pc:spChg chg="mod">
          <ac:chgData name="Ivan Kukulevskyi" userId="32afea86-1a00-4915-9af0-01f6fa7e64f0" providerId="ADAL" clId="{8B2D2C1B-7077-C64A-8A29-E0CB0019478B}" dt="2019-04-16T12:46:10.822" v="240" actId="113"/>
          <ac:spMkLst>
            <pc:docMk/>
            <pc:sldMk cId="394658738" sldId="322"/>
            <ac:spMk id="2" creationId="{00000000-0000-0000-0000-000000000000}"/>
          </ac:spMkLst>
        </pc:spChg>
        <pc:spChg chg="mod">
          <ac:chgData name="Ivan Kukulevskyi" userId="32afea86-1a00-4915-9af0-01f6fa7e64f0" providerId="ADAL" clId="{8B2D2C1B-7077-C64A-8A29-E0CB0019478B}" dt="2019-04-16T12:46:26.909" v="250" actId="5793"/>
          <ac:spMkLst>
            <pc:docMk/>
            <pc:sldMk cId="394658738" sldId="322"/>
            <ac:spMk id="5" creationId="{F04726E6-B415-B24B-BF52-E463F8D283DF}"/>
          </ac:spMkLst>
        </pc:spChg>
        <pc:picChg chg="add del">
          <ac:chgData name="Ivan Kukulevskyi" userId="32afea86-1a00-4915-9af0-01f6fa7e64f0" providerId="ADAL" clId="{8B2D2C1B-7077-C64A-8A29-E0CB0019478B}" dt="2019-04-16T12:46:32.248" v="252"/>
          <ac:picMkLst>
            <pc:docMk/>
            <pc:sldMk cId="394658738" sldId="322"/>
            <ac:picMk id="6" creationId="{A7E06E40-E906-E049-A91C-AB523F0D2231}"/>
          </ac:picMkLst>
        </pc:picChg>
        <pc:picChg chg="add mod">
          <ac:chgData name="Ivan Kukulevskyi" userId="32afea86-1a00-4915-9af0-01f6fa7e64f0" providerId="ADAL" clId="{8B2D2C1B-7077-C64A-8A29-E0CB0019478B}" dt="2019-04-16T12:46:37.936" v="255" actId="1076"/>
          <ac:picMkLst>
            <pc:docMk/>
            <pc:sldMk cId="394658738" sldId="322"/>
            <ac:picMk id="8" creationId="{F10762E2-9157-DF4C-9FA2-440C7D792F44}"/>
          </ac:picMkLst>
        </pc:picChg>
      </pc:sldChg>
      <pc:sldChg chg="addSp delSp modSp add">
        <pc:chgData name="Ivan Kukulevskyi" userId="32afea86-1a00-4915-9af0-01f6fa7e64f0" providerId="ADAL" clId="{8B2D2C1B-7077-C64A-8A29-E0CB0019478B}" dt="2019-04-16T12:44:25.118" v="234" actId="1076"/>
        <pc:sldMkLst>
          <pc:docMk/>
          <pc:sldMk cId="1786378591" sldId="323"/>
        </pc:sldMkLst>
        <pc:spChg chg="mod">
          <ac:chgData name="Ivan Kukulevskyi" userId="32afea86-1a00-4915-9af0-01f6fa7e64f0" providerId="ADAL" clId="{8B2D2C1B-7077-C64A-8A29-E0CB0019478B}" dt="2019-04-16T12:44:05.596" v="230" actId="2711"/>
          <ac:spMkLst>
            <pc:docMk/>
            <pc:sldMk cId="1786378591" sldId="323"/>
            <ac:spMk id="5" creationId="{F04726E6-B415-B24B-BF52-E463F8D283DF}"/>
          </ac:spMkLst>
        </pc:spChg>
        <pc:spChg chg="mod">
          <ac:chgData name="Ivan Kukulevskyi" userId="32afea86-1a00-4915-9af0-01f6fa7e64f0" providerId="ADAL" clId="{8B2D2C1B-7077-C64A-8A29-E0CB0019478B}" dt="2019-04-16T12:44:02.393" v="229" actId="2711"/>
          <ac:spMkLst>
            <pc:docMk/>
            <pc:sldMk cId="1786378591" sldId="323"/>
            <ac:spMk id="9" creationId="{EE53ECDE-7C41-CA47-B534-E090D67AAADB}"/>
          </ac:spMkLst>
        </pc:spChg>
        <pc:picChg chg="del">
          <ac:chgData name="Ivan Kukulevskyi" userId="32afea86-1a00-4915-9af0-01f6fa7e64f0" providerId="ADAL" clId="{8B2D2C1B-7077-C64A-8A29-E0CB0019478B}" dt="2019-04-16T12:43:48.487" v="226" actId="478"/>
          <ac:picMkLst>
            <pc:docMk/>
            <pc:sldMk cId="1786378591" sldId="323"/>
            <ac:picMk id="6" creationId="{A365BA2E-A4BA-CB4D-9FBC-88847149E9E0}"/>
          </ac:picMkLst>
        </pc:picChg>
        <pc:picChg chg="add mod">
          <ac:chgData name="Ivan Kukulevskyi" userId="32afea86-1a00-4915-9af0-01f6fa7e64f0" providerId="ADAL" clId="{8B2D2C1B-7077-C64A-8A29-E0CB0019478B}" dt="2019-04-16T12:44:25.118" v="234" actId="1076"/>
          <ac:picMkLst>
            <pc:docMk/>
            <pc:sldMk cId="1786378591" sldId="323"/>
            <ac:picMk id="8" creationId="{84CB0E16-B87A-CE4A-BDE5-43895E50D007}"/>
          </ac:picMkLst>
        </pc:picChg>
      </pc:sldChg>
      <pc:sldChg chg="modSp add ord">
        <pc:chgData name="Ivan Kukulevskyi" userId="32afea86-1a00-4915-9af0-01f6fa7e64f0" providerId="ADAL" clId="{8B2D2C1B-7077-C64A-8A29-E0CB0019478B}" dt="2019-04-16T18:33:18.489" v="414"/>
        <pc:sldMkLst>
          <pc:docMk/>
          <pc:sldMk cId="2079226650" sldId="324"/>
        </pc:sldMkLst>
        <pc:spChg chg="mod">
          <ac:chgData name="Ivan Kukulevskyi" userId="32afea86-1a00-4915-9af0-01f6fa7e64f0" providerId="ADAL" clId="{8B2D2C1B-7077-C64A-8A29-E0CB0019478B}" dt="2019-04-16T12:52:03.940" v="312" actId="20577"/>
          <ac:spMkLst>
            <pc:docMk/>
            <pc:sldMk cId="2079226650" sldId="324"/>
            <ac:spMk id="2" creationId="{00000000-0000-0000-0000-000000000000}"/>
          </ac:spMkLst>
        </pc:spChg>
        <pc:spChg chg="mod">
          <ac:chgData name="Ivan Kukulevskyi" userId="32afea86-1a00-4915-9af0-01f6fa7e64f0" providerId="ADAL" clId="{8B2D2C1B-7077-C64A-8A29-E0CB0019478B}" dt="2019-04-16T12:50:20.114" v="292" actId="5793"/>
          <ac:spMkLst>
            <pc:docMk/>
            <pc:sldMk cId="2079226650" sldId="324"/>
            <ac:spMk id="5" creationId="{F04726E6-B415-B24B-BF52-E463F8D283DF}"/>
          </ac:spMkLst>
        </pc:spChg>
      </pc:sldChg>
      <pc:sldChg chg="modSp add ord">
        <pc:chgData name="Ivan Kukulevskyi" userId="32afea86-1a00-4915-9af0-01f6fa7e64f0" providerId="ADAL" clId="{8B2D2C1B-7077-C64A-8A29-E0CB0019478B}" dt="2019-04-16T20:18:37.845" v="422"/>
        <pc:sldMkLst>
          <pc:docMk/>
          <pc:sldMk cId="2373134312" sldId="325"/>
        </pc:sldMkLst>
        <pc:spChg chg="mod">
          <ac:chgData name="Ivan Kukulevskyi" userId="32afea86-1a00-4915-9af0-01f6fa7e64f0" providerId="ADAL" clId="{8B2D2C1B-7077-C64A-8A29-E0CB0019478B}" dt="2019-04-16T13:11:54.564" v="323" actId="2711"/>
          <ac:spMkLst>
            <pc:docMk/>
            <pc:sldMk cId="2373134312" sldId="325"/>
            <ac:spMk id="2" creationId="{00000000-0000-0000-0000-000000000000}"/>
          </ac:spMkLst>
        </pc:spChg>
        <pc:spChg chg="mod">
          <ac:chgData name="Ivan Kukulevskyi" userId="32afea86-1a00-4915-9af0-01f6fa7e64f0" providerId="ADAL" clId="{8B2D2C1B-7077-C64A-8A29-E0CB0019478B}" dt="2019-04-16T20:18:37.845" v="422"/>
          <ac:spMkLst>
            <pc:docMk/>
            <pc:sldMk cId="2373134312" sldId="325"/>
            <ac:spMk id="5" creationId="{F04726E6-B415-B24B-BF52-E463F8D283DF}"/>
          </ac:spMkLst>
        </pc:spChg>
      </pc:sldChg>
      <pc:sldChg chg="modSp add ord">
        <pc:chgData name="Ivan Kukulevskyi" userId="32afea86-1a00-4915-9af0-01f6fa7e64f0" providerId="ADAL" clId="{8B2D2C1B-7077-C64A-8A29-E0CB0019478B}" dt="2019-04-16T20:19:52.954" v="423"/>
        <pc:sldMkLst>
          <pc:docMk/>
          <pc:sldMk cId="2453943624" sldId="326"/>
        </pc:sldMkLst>
        <pc:spChg chg="mod">
          <ac:chgData name="Ivan Kukulevskyi" userId="32afea86-1a00-4915-9af0-01f6fa7e64f0" providerId="ADAL" clId="{8B2D2C1B-7077-C64A-8A29-E0CB0019478B}" dt="2019-04-16T13:12:37.901" v="338" actId="2711"/>
          <ac:spMkLst>
            <pc:docMk/>
            <pc:sldMk cId="2453943624" sldId="326"/>
            <ac:spMk id="2" creationId="{00000000-0000-0000-0000-000000000000}"/>
          </ac:spMkLst>
        </pc:spChg>
        <pc:spChg chg="mod">
          <ac:chgData name="Ivan Kukulevskyi" userId="32afea86-1a00-4915-9af0-01f6fa7e64f0" providerId="ADAL" clId="{8B2D2C1B-7077-C64A-8A29-E0CB0019478B}" dt="2019-04-16T13:29:53.811" v="360" actId="5793"/>
          <ac:spMkLst>
            <pc:docMk/>
            <pc:sldMk cId="2453943624" sldId="326"/>
            <ac:spMk id="5" creationId="{F04726E6-B415-B24B-BF52-E463F8D283DF}"/>
          </ac:spMkLst>
        </pc:spChg>
      </pc:sldChg>
      <pc:sldChg chg="add ord">
        <pc:chgData name="Ivan Kukulevskyi" userId="32afea86-1a00-4915-9af0-01f6fa7e64f0" providerId="ADAL" clId="{8B2D2C1B-7077-C64A-8A29-E0CB0019478B}" dt="2019-04-16T18:34:21.821" v="421"/>
        <pc:sldMkLst>
          <pc:docMk/>
          <pc:sldMk cId="2900265885" sldId="327"/>
        </pc:sldMkLst>
      </pc:sldChg>
      <pc:sldChg chg="add">
        <pc:chgData name="Ivan Kukulevskyi" userId="32afea86-1a00-4915-9af0-01f6fa7e64f0" providerId="ADAL" clId="{8B2D2C1B-7077-C64A-8A29-E0CB0019478B}" dt="2019-04-16T18:34:08.814" v="418"/>
        <pc:sldMkLst>
          <pc:docMk/>
          <pc:sldMk cId="2655062124" sldId="328"/>
        </pc:sldMkLst>
      </pc:sldChg>
    </pc:docChg>
  </pc:docChgLst>
  <pc:docChgLst>
    <pc:chgData name="Ivan Kukulevskyi" userId="32afea86-1a00-4915-9af0-01f6fa7e64f0" providerId="ADAL" clId="{A01C1E81-ADA4-4565-9818-980877A4BE4E}"/>
    <pc:docChg chg="custSel modSld">
      <pc:chgData name="Ivan Kukulevskyi" userId="32afea86-1a00-4915-9af0-01f6fa7e64f0" providerId="ADAL" clId="{A01C1E81-ADA4-4565-9818-980877A4BE4E}" dt="2019-04-18T06:04:15.067" v="460" actId="20577"/>
      <pc:docMkLst>
        <pc:docMk/>
      </pc:docMkLst>
      <pc:sldChg chg="modSp">
        <pc:chgData name="Ivan Kukulevskyi" userId="32afea86-1a00-4915-9af0-01f6fa7e64f0" providerId="ADAL" clId="{A01C1E81-ADA4-4565-9818-980877A4BE4E}" dt="2019-04-18T06:04:15.067" v="460" actId="20577"/>
        <pc:sldMkLst>
          <pc:docMk/>
          <pc:sldMk cId="579227783" sldId="294"/>
        </pc:sldMkLst>
        <pc:spChg chg="mod">
          <ac:chgData name="Ivan Kukulevskyi" userId="32afea86-1a00-4915-9af0-01f6fa7e64f0" providerId="ADAL" clId="{A01C1E81-ADA4-4565-9818-980877A4BE4E}" dt="2019-04-18T06:04:15.067" v="460" actId="20577"/>
          <ac:spMkLst>
            <pc:docMk/>
            <pc:sldMk cId="579227783" sldId="294"/>
            <ac:spMk id="6" creationId="{BD94F703-9C28-CF47-924A-6413E97ACF4A}"/>
          </ac:spMkLst>
        </pc:spChg>
      </pc:sldChg>
    </pc:docChg>
  </pc:docChgLst>
  <pc:docChgLst>
    <pc:chgData name="Ivan Kukulevskyi" userId="32afea86-1a00-4915-9af0-01f6fa7e64f0" providerId="ADAL" clId="{11817A69-26FD-C141-B9D2-F2DB16C38D5E}"/>
    <pc:docChg chg="undo custSel addSld delSld modSld sldOrd modMainMaster">
      <pc:chgData name="Ivan Kukulevskyi" userId="32afea86-1a00-4915-9af0-01f6fa7e64f0" providerId="ADAL" clId="{11817A69-26FD-C141-B9D2-F2DB16C38D5E}" dt="2019-04-07T20:47:01.156" v="3032"/>
      <pc:docMkLst>
        <pc:docMk/>
      </pc:docMkLst>
      <pc:sldChg chg="addSp delSp modSp setBg">
        <pc:chgData name="Ivan Kukulevskyi" userId="32afea86-1a00-4915-9af0-01f6fa7e64f0" providerId="ADAL" clId="{11817A69-26FD-C141-B9D2-F2DB16C38D5E}" dt="2019-04-07T17:40:19.215" v="2260" actId="20577"/>
        <pc:sldMkLst>
          <pc:docMk/>
          <pc:sldMk cId="1733196742" sldId="256"/>
        </pc:sldMkLst>
        <pc:spChg chg="add del mod">
          <ac:chgData name="Ivan Kukulevskyi" userId="32afea86-1a00-4915-9af0-01f6fa7e64f0" providerId="ADAL" clId="{11817A69-26FD-C141-B9D2-F2DB16C38D5E}" dt="2019-04-06T19:35:48.360" v="43"/>
          <ac:spMkLst>
            <pc:docMk/>
            <pc:sldMk cId="1733196742" sldId="256"/>
            <ac:spMk id="2" creationId="{0AF7F367-B845-B043-B197-BB27574B98E5}"/>
          </ac:spMkLst>
        </pc:spChg>
        <pc:spChg chg="add del mod">
          <ac:chgData name="Ivan Kukulevskyi" userId="32afea86-1a00-4915-9af0-01f6fa7e64f0" providerId="ADAL" clId="{11817A69-26FD-C141-B9D2-F2DB16C38D5E}" dt="2019-04-06T19:27:49.822" v="4"/>
          <ac:spMkLst>
            <pc:docMk/>
            <pc:sldMk cId="1733196742" sldId="256"/>
            <ac:spMk id="2" creationId="{9406F420-112B-CA49-BD23-06A91161D81C}"/>
          </ac:spMkLst>
        </pc:spChg>
        <pc:spChg chg="mod">
          <ac:chgData name="Ivan Kukulevskyi" userId="32afea86-1a00-4915-9af0-01f6fa7e64f0" providerId="ADAL" clId="{11817A69-26FD-C141-B9D2-F2DB16C38D5E}" dt="2019-04-07T17:40:19.215" v="2260" actId="20577"/>
          <ac:spMkLst>
            <pc:docMk/>
            <pc:sldMk cId="1733196742" sldId="256"/>
            <ac:spMk id="4" creationId="{00000000-0000-0000-0000-000000000000}"/>
          </ac:spMkLst>
        </pc:spChg>
        <pc:spChg chg="del">
          <ac:chgData name="Ivan Kukulevskyi" userId="32afea86-1a00-4915-9af0-01f6fa7e64f0" providerId="ADAL" clId="{11817A69-26FD-C141-B9D2-F2DB16C38D5E}" dt="2019-04-06T19:27:45.551" v="0" actId="478"/>
          <ac:spMkLst>
            <pc:docMk/>
            <pc:sldMk cId="1733196742" sldId="256"/>
            <ac:spMk id="6" creationId="{16AD212A-E369-CB46-BE9C-0744152A0BAF}"/>
          </ac:spMkLst>
        </pc:spChg>
        <pc:spChg chg="add del mod">
          <ac:chgData name="Ivan Kukulevskyi" userId="32afea86-1a00-4915-9af0-01f6fa7e64f0" providerId="ADAL" clId="{11817A69-26FD-C141-B9D2-F2DB16C38D5E}" dt="2019-04-06T19:28:06.441" v="6"/>
          <ac:spMkLst>
            <pc:docMk/>
            <pc:sldMk cId="1733196742" sldId="256"/>
            <ac:spMk id="7" creationId="{36AB2327-01AD-8248-A7BC-3B04EB30200A}"/>
          </ac:spMkLst>
        </pc:spChg>
        <pc:picChg chg="add del">
          <ac:chgData name="Ivan Kukulevskyi" userId="32afea86-1a00-4915-9af0-01f6fa7e64f0" providerId="ADAL" clId="{11817A69-26FD-C141-B9D2-F2DB16C38D5E}" dt="2019-04-06T19:51:31.968" v="79" actId="478"/>
          <ac:picMkLst>
            <pc:docMk/>
            <pc:sldMk cId="1733196742" sldId="256"/>
            <ac:picMk id="3" creationId="{ABE13A9F-BADF-D240-806E-40D1404FF206}"/>
          </ac:picMkLst>
        </pc:picChg>
      </pc:sldChg>
      <pc:sldChg chg="addSp delSp modSp add">
        <pc:chgData name="Ivan Kukulevskyi" userId="32afea86-1a00-4915-9af0-01f6fa7e64f0" providerId="ADAL" clId="{11817A69-26FD-C141-B9D2-F2DB16C38D5E}" dt="2019-04-07T20:44:11.065" v="2956" actId="20577"/>
        <pc:sldMkLst>
          <pc:docMk/>
          <pc:sldMk cId="2487192449" sldId="262"/>
        </pc:sldMkLst>
        <pc:spChg chg="mod">
          <ac:chgData name="Ivan Kukulevskyi" userId="32afea86-1a00-4915-9af0-01f6fa7e64f0" providerId="ADAL" clId="{11817A69-26FD-C141-B9D2-F2DB16C38D5E}" dt="2019-04-06T20:08:56.034" v="228" actId="2711"/>
          <ac:spMkLst>
            <pc:docMk/>
            <pc:sldMk cId="2487192449" sldId="262"/>
            <ac:spMk id="3" creationId="{00000000-0000-0000-0000-000000000000}"/>
          </ac:spMkLst>
        </pc:spChg>
        <pc:spChg chg="mod">
          <ac:chgData name="Ivan Kukulevskyi" userId="32afea86-1a00-4915-9af0-01f6fa7e64f0" providerId="ADAL" clId="{11817A69-26FD-C141-B9D2-F2DB16C38D5E}" dt="2019-04-07T20:44:11.065" v="2956" actId="20577"/>
          <ac:spMkLst>
            <pc:docMk/>
            <pc:sldMk cId="2487192449" sldId="262"/>
            <ac:spMk id="4" creationId="{00000000-0000-0000-0000-000000000000}"/>
          </ac:spMkLst>
        </pc:spChg>
        <pc:spChg chg="del">
          <ac:chgData name="Ivan Kukulevskyi" userId="32afea86-1a00-4915-9af0-01f6fa7e64f0" providerId="ADAL" clId="{11817A69-26FD-C141-B9D2-F2DB16C38D5E}" dt="2019-04-06T20:07:35.334" v="169"/>
          <ac:spMkLst>
            <pc:docMk/>
            <pc:sldMk cId="2487192449" sldId="262"/>
            <ac:spMk id="5" creationId="{00000000-0000-0000-0000-000000000000}"/>
          </ac:spMkLst>
        </pc:spChg>
        <pc:picChg chg="add">
          <ac:chgData name="Ivan Kukulevskyi" userId="32afea86-1a00-4915-9af0-01f6fa7e64f0" providerId="ADAL" clId="{11817A69-26FD-C141-B9D2-F2DB16C38D5E}" dt="2019-04-06T20:07:35.334" v="169"/>
          <ac:picMkLst>
            <pc:docMk/>
            <pc:sldMk cId="2487192449" sldId="262"/>
            <ac:picMk id="6" creationId="{BA47BC8A-0C39-5741-B6BD-B7536D0190C3}"/>
          </ac:picMkLst>
        </pc:picChg>
      </pc:sldChg>
      <pc:sldChg chg="addSp delSp modSp">
        <pc:chgData name="Ivan Kukulevskyi" userId="32afea86-1a00-4915-9af0-01f6fa7e64f0" providerId="ADAL" clId="{11817A69-26FD-C141-B9D2-F2DB16C38D5E}" dt="2019-04-07T05:56:35.399" v="826" actId="20577"/>
        <pc:sldMkLst>
          <pc:docMk/>
          <pc:sldMk cId="1429255393" sldId="266"/>
        </pc:sldMkLst>
        <pc:spChg chg="add del">
          <ac:chgData name="Ivan Kukulevskyi" userId="32afea86-1a00-4915-9af0-01f6fa7e64f0" providerId="ADAL" clId="{11817A69-26FD-C141-B9D2-F2DB16C38D5E}" dt="2019-04-06T20:07:20.937" v="167"/>
          <ac:spMkLst>
            <pc:docMk/>
            <pc:sldMk cId="1429255393" sldId="266"/>
            <ac:spMk id="2" creationId="{6812D399-3B68-C14B-85E2-4BECCBD36D7F}"/>
          </ac:spMkLst>
        </pc:spChg>
        <pc:spChg chg="add del mod">
          <ac:chgData name="Ivan Kukulevskyi" userId="32afea86-1a00-4915-9af0-01f6fa7e64f0" providerId="ADAL" clId="{11817A69-26FD-C141-B9D2-F2DB16C38D5E}" dt="2019-04-06T19:28:19.778" v="15"/>
          <ac:spMkLst>
            <pc:docMk/>
            <pc:sldMk cId="1429255393" sldId="266"/>
            <ac:spMk id="2" creationId="{F6D84CB9-1C1E-D549-911B-96049C1AF0BE}"/>
          </ac:spMkLst>
        </pc:spChg>
        <pc:spChg chg="add del mod">
          <ac:chgData name="Ivan Kukulevskyi" userId="32afea86-1a00-4915-9af0-01f6fa7e64f0" providerId="ADAL" clId="{11817A69-26FD-C141-B9D2-F2DB16C38D5E}" dt="2019-04-06T19:28:17.350" v="11"/>
          <ac:spMkLst>
            <pc:docMk/>
            <pc:sldMk cId="1429255393" sldId="266"/>
            <ac:spMk id="3" creationId="{6C149BB7-06E1-0644-AEFF-DF0D5CCB9E99}"/>
          </ac:spMkLst>
        </pc:spChg>
        <pc:spChg chg="add del mod">
          <ac:chgData name="Ivan Kukulevskyi" userId="32afea86-1a00-4915-9af0-01f6fa7e64f0" providerId="ADAL" clId="{11817A69-26FD-C141-B9D2-F2DB16C38D5E}" dt="2019-04-06T20:35:51.267" v="665" actId="478"/>
          <ac:spMkLst>
            <pc:docMk/>
            <pc:sldMk cId="1429255393" sldId="266"/>
            <ac:spMk id="3" creationId="{835B57FF-397B-A44C-963C-9DC55EA686E6}"/>
          </ac:spMkLst>
        </pc:spChg>
        <pc:spChg chg="mod">
          <ac:chgData name="Ivan Kukulevskyi" userId="32afea86-1a00-4915-9af0-01f6fa7e64f0" providerId="ADAL" clId="{11817A69-26FD-C141-B9D2-F2DB16C38D5E}" dt="2019-04-06T20:29:50.695" v="606" actId="1076"/>
          <ac:spMkLst>
            <pc:docMk/>
            <pc:sldMk cId="1429255393" sldId="266"/>
            <ac:spMk id="5" creationId="{00000000-0000-0000-0000-000000000000}"/>
          </ac:spMkLst>
        </pc:spChg>
        <pc:spChg chg="add mod">
          <ac:chgData name="Ivan Kukulevskyi" userId="32afea86-1a00-4915-9af0-01f6fa7e64f0" providerId="ADAL" clId="{11817A69-26FD-C141-B9D2-F2DB16C38D5E}" dt="2019-04-06T20:36:08.133" v="669" actId="1076"/>
          <ac:spMkLst>
            <pc:docMk/>
            <pc:sldMk cId="1429255393" sldId="266"/>
            <ac:spMk id="6" creationId="{7E76AC19-6CBA-DB4E-BE7F-5367033EB62C}"/>
          </ac:spMkLst>
        </pc:spChg>
        <pc:spChg chg="add del mod">
          <ac:chgData name="Ivan Kukulevskyi" userId="32afea86-1a00-4915-9af0-01f6fa7e64f0" providerId="ADAL" clId="{11817A69-26FD-C141-B9D2-F2DB16C38D5E}" dt="2019-04-06T19:28:18.576" v="13"/>
          <ac:spMkLst>
            <pc:docMk/>
            <pc:sldMk cId="1429255393" sldId="266"/>
            <ac:spMk id="6" creationId="{D3039CBD-8779-CC47-8D57-ED616BBB5669}"/>
          </ac:spMkLst>
        </pc:spChg>
        <pc:spChg chg="add del mod">
          <ac:chgData name="Ivan Kukulevskyi" userId="32afea86-1a00-4915-9af0-01f6fa7e64f0" providerId="ADAL" clId="{11817A69-26FD-C141-B9D2-F2DB16C38D5E}" dt="2019-04-06T19:29:08.788" v="18"/>
          <ac:spMkLst>
            <pc:docMk/>
            <pc:sldMk cId="1429255393" sldId="266"/>
            <ac:spMk id="7" creationId="{BCD21E07-62AC-0649-BF38-CC0266FC4001}"/>
          </ac:spMkLst>
        </pc:spChg>
        <pc:spChg chg="add mod">
          <ac:chgData name="Ivan Kukulevskyi" userId="32afea86-1a00-4915-9af0-01f6fa7e64f0" providerId="ADAL" clId="{11817A69-26FD-C141-B9D2-F2DB16C38D5E}" dt="2019-04-06T20:34:29.772" v="651" actId="14100"/>
          <ac:spMkLst>
            <pc:docMk/>
            <pc:sldMk cId="1429255393" sldId="266"/>
            <ac:spMk id="8" creationId="{0E0548CA-7A09-A643-9F38-C402688E9A6F}"/>
          </ac:spMkLst>
        </pc:spChg>
        <pc:spChg chg="mod">
          <ac:chgData name="Ivan Kukulevskyi" userId="32afea86-1a00-4915-9af0-01f6fa7e64f0" providerId="ADAL" clId="{11817A69-26FD-C141-B9D2-F2DB16C38D5E}" dt="2019-04-07T05:56:35.399" v="826" actId="20577"/>
          <ac:spMkLst>
            <pc:docMk/>
            <pc:sldMk cId="1429255393" sldId="266"/>
            <ac:spMk id="9" creationId="{757C31BC-A38E-A349-BBF5-7A58883BB76B}"/>
          </ac:spMkLst>
        </pc:spChg>
        <pc:spChg chg="mod">
          <ac:chgData name="Ivan Kukulevskyi" userId="32afea86-1a00-4915-9af0-01f6fa7e64f0" providerId="ADAL" clId="{11817A69-26FD-C141-B9D2-F2DB16C38D5E}" dt="2019-04-06T20:29:53.589" v="607" actId="1076"/>
          <ac:spMkLst>
            <pc:docMk/>
            <pc:sldMk cId="1429255393" sldId="266"/>
            <ac:spMk id="11" creationId="{00000000-0000-0000-0000-000000000000}"/>
          </ac:spMkLst>
        </pc:spChg>
      </pc:sldChg>
      <pc:sldChg chg="addSp delSp modSp">
        <pc:chgData name="Ivan Kukulevskyi" userId="32afea86-1a00-4915-9af0-01f6fa7e64f0" providerId="ADAL" clId="{11817A69-26FD-C141-B9D2-F2DB16C38D5E}" dt="2019-04-07T06:04:33.828" v="1049" actId="1076"/>
        <pc:sldMkLst>
          <pc:docMk/>
          <pc:sldMk cId="4268147312" sldId="273"/>
        </pc:sldMkLst>
        <pc:spChg chg="add mod">
          <ac:chgData name="Ivan Kukulevskyi" userId="32afea86-1a00-4915-9af0-01f6fa7e64f0" providerId="ADAL" clId="{11817A69-26FD-C141-B9D2-F2DB16C38D5E}" dt="2019-04-06T19:37:50.982" v="50"/>
          <ac:spMkLst>
            <pc:docMk/>
            <pc:sldMk cId="4268147312" sldId="273"/>
            <ac:spMk id="3" creationId="{F3F6AA17-B192-D245-AB23-3012F6F9D889}"/>
          </ac:spMkLst>
        </pc:spChg>
        <pc:spChg chg="del">
          <ac:chgData name="Ivan Kukulevskyi" userId="32afea86-1a00-4915-9af0-01f6fa7e64f0" providerId="ADAL" clId="{11817A69-26FD-C141-B9D2-F2DB16C38D5E}" dt="2019-04-06T19:52:17.499" v="81" actId="478"/>
          <ac:spMkLst>
            <pc:docMk/>
            <pc:sldMk cId="4268147312" sldId="273"/>
            <ac:spMk id="4" creationId="{A5550BAA-4A93-7C4F-9F93-F6DAD9B885B8}"/>
          </ac:spMkLst>
        </pc:spChg>
        <pc:spChg chg="add del mod">
          <ac:chgData name="Ivan Kukulevskyi" userId="32afea86-1a00-4915-9af0-01f6fa7e64f0" providerId="ADAL" clId="{11817A69-26FD-C141-B9D2-F2DB16C38D5E}" dt="2019-04-07T06:04:17.779" v="1045"/>
          <ac:spMkLst>
            <pc:docMk/>
            <pc:sldMk cId="4268147312" sldId="273"/>
            <ac:spMk id="7" creationId="{316C6719-08AC-E148-91D3-801802459B7D}"/>
          </ac:spMkLst>
        </pc:spChg>
        <pc:picChg chg="del">
          <ac:chgData name="Ivan Kukulevskyi" userId="32afea86-1a00-4915-9af0-01f6fa7e64f0" providerId="ADAL" clId="{11817A69-26FD-C141-B9D2-F2DB16C38D5E}" dt="2019-04-07T06:04:12.784" v="1042" actId="478"/>
          <ac:picMkLst>
            <pc:docMk/>
            <pc:sldMk cId="4268147312" sldId="273"/>
            <ac:picMk id="5" creationId="{EC00821A-2154-D743-9E86-3BE3D8649C46}"/>
          </ac:picMkLst>
        </pc:picChg>
        <pc:picChg chg="add del">
          <ac:chgData name="Ivan Kukulevskyi" userId="32afea86-1a00-4915-9af0-01f6fa7e64f0" providerId="ADAL" clId="{11817A69-26FD-C141-B9D2-F2DB16C38D5E}" dt="2019-04-07T06:04:15.821" v="1044"/>
          <ac:picMkLst>
            <pc:docMk/>
            <pc:sldMk cId="4268147312" sldId="273"/>
            <ac:picMk id="1026" creationId="{C44A2C4F-75E6-734D-96BE-B6A39CA75339}"/>
          </ac:picMkLst>
        </pc:picChg>
        <pc:picChg chg="add mod">
          <ac:chgData name="Ivan Kukulevskyi" userId="32afea86-1a00-4915-9af0-01f6fa7e64f0" providerId="ADAL" clId="{11817A69-26FD-C141-B9D2-F2DB16C38D5E}" dt="2019-04-07T06:04:33.828" v="1049" actId="1076"/>
          <ac:picMkLst>
            <pc:docMk/>
            <pc:sldMk cId="4268147312" sldId="273"/>
            <ac:picMk id="1028" creationId="{B127390E-7660-A14B-AAED-0ED0A926FBA7}"/>
          </ac:picMkLst>
        </pc:picChg>
      </pc:sldChg>
      <pc:sldChg chg="addSp delSp modSp">
        <pc:chgData name="Ivan Kukulevskyi" userId="32afea86-1a00-4915-9af0-01f6fa7e64f0" providerId="ADAL" clId="{11817A69-26FD-C141-B9D2-F2DB16C38D5E}" dt="2019-04-07T20:39:56.873" v="2866" actId="20577"/>
        <pc:sldMkLst>
          <pc:docMk/>
          <pc:sldMk cId="2194246096" sldId="280"/>
        </pc:sldMkLst>
        <pc:spChg chg="mod">
          <ac:chgData name="Ivan Kukulevskyi" userId="32afea86-1a00-4915-9af0-01f6fa7e64f0" providerId="ADAL" clId="{11817A69-26FD-C141-B9D2-F2DB16C38D5E}" dt="2019-04-07T16:56:19.365" v="1337" actId="404"/>
          <ac:spMkLst>
            <pc:docMk/>
            <pc:sldMk cId="2194246096" sldId="280"/>
            <ac:spMk id="2" creationId="{00000000-0000-0000-0000-000000000000}"/>
          </ac:spMkLst>
        </pc:spChg>
        <pc:spChg chg="add mod">
          <ac:chgData name="Ivan Kukulevskyi" userId="32afea86-1a00-4915-9af0-01f6fa7e64f0" providerId="ADAL" clId="{11817A69-26FD-C141-B9D2-F2DB16C38D5E}" dt="2019-04-06T19:37:50.982" v="50"/>
          <ac:spMkLst>
            <pc:docMk/>
            <pc:sldMk cId="2194246096" sldId="280"/>
            <ac:spMk id="3" creationId="{8CF7D86F-6E4A-9747-8C4B-51B92E874E8F}"/>
          </ac:spMkLst>
        </pc:spChg>
        <pc:spChg chg="del">
          <ac:chgData name="Ivan Kukulevskyi" userId="32afea86-1a00-4915-9af0-01f6fa7e64f0" providerId="ADAL" clId="{11817A69-26FD-C141-B9D2-F2DB16C38D5E}" dt="2019-04-06T19:52:15.306" v="80" actId="478"/>
          <ac:spMkLst>
            <pc:docMk/>
            <pc:sldMk cId="2194246096" sldId="280"/>
            <ac:spMk id="4" creationId="{A5550BAA-4A93-7C4F-9F93-F6DAD9B885B8}"/>
          </ac:spMkLst>
        </pc:spChg>
        <pc:spChg chg="mod">
          <ac:chgData name="Ivan Kukulevskyi" userId="32afea86-1a00-4915-9af0-01f6fa7e64f0" providerId="ADAL" clId="{11817A69-26FD-C141-B9D2-F2DB16C38D5E}" dt="2019-04-07T20:39:56.873" v="2866" actId="20577"/>
          <ac:spMkLst>
            <pc:docMk/>
            <pc:sldMk cId="2194246096" sldId="280"/>
            <ac:spMk id="8" creationId="{DC43A882-699B-C346-B486-33942909FFCF}"/>
          </ac:spMkLst>
        </pc:spChg>
        <pc:picChg chg="mod">
          <ac:chgData name="Ivan Kukulevskyi" userId="32afea86-1a00-4915-9af0-01f6fa7e64f0" providerId="ADAL" clId="{11817A69-26FD-C141-B9D2-F2DB16C38D5E}" dt="2019-04-07T06:00:22.348" v="1035" actId="1076"/>
          <ac:picMkLst>
            <pc:docMk/>
            <pc:sldMk cId="2194246096" sldId="280"/>
            <ac:picMk id="5" creationId="{E28A3662-ED70-8B4B-8215-B066A0A2E83D}"/>
          </ac:picMkLst>
        </pc:picChg>
      </pc:sldChg>
      <pc:sldChg chg="addSp delSp modSp">
        <pc:chgData name="Ivan Kukulevskyi" userId="32afea86-1a00-4915-9af0-01f6fa7e64f0" providerId="ADAL" clId="{11817A69-26FD-C141-B9D2-F2DB16C38D5E}" dt="2019-04-06T19:30:10.444" v="40"/>
        <pc:sldMkLst>
          <pc:docMk/>
          <pc:sldMk cId="1806860908" sldId="287"/>
        </pc:sldMkLst>
        <pc:spChg chg="add del mod">
          <ac:chgData name="Ivan Kukulevskyi" userId="32afea86-1a00-4915-9af0-01f6fa7e64f0" providerId="ADAL" clId="{11817A69-26FD-C141-B9D2-F2DB16C38D5E}" dt="2019-04-06T19:30:10.444" v="40"/>
          <ac:spMkLst>
            <pc:docMk/>
            <pc:sldMk cId="1806860908" sldId="287"/>
            <ac:spMk id="5" creationId="{D81B5E48-3E46-0A4A-8535-91ACD6626BA7}"/>
          </ac:spMkLst>
        </pc:spChg>
      </pc:sldChg>
      <pc:sldChg chg="addSp delSp modSp add">
        <pc:chgData name="Ivan Kukulevskyi" userId="32afea86-1a00-4915-9af0-01f6fa7e64f0" providerId="ADAL" clId="{11817A69-26FD-C141-B9D2-F2DB16C38D5E}" dt="2019-04-06T20:20:36.030" v="590" actId="1076"/>
        <pc:sldMkLst>
          <pc:docMk/>
          <pc:sldMk cId="2235801724" sldId="288"/>
        </pc:sldMkLst>
        <pc:spChg chg="mod">
          <ac:chgData name="Ivan Kukulevskyi" userId="32afea86-1a00-4915-9af0-01f6fa7e64f0" providerId="ADAL" clId="{11817A69-26FD-C141-B9D2-F2DB16C38D5E}" dt="2019-04-06T20:18:10.425" v="571" actId="20577"/>
          <ac:spMkLst>
            <pc:docMk/>
            <pc:sldMk cId="2235801724" sldId="288"/>
            <ac:spMk id="3" creationId="{00000000-0000-0000-0000-000000000000}"/>
          </ac:spMkLst>
        </pc:spChg>
        <pc:spChg chg="mod">
          <ac:chgData name="Ivan Kukulevskyi" userId="32afea86-1a00-4915-9af0-01f6fa7e64f0" providerId="ADAL" clId="{11817A69-26FD-C141-B9D2-F2DB16C38D5E}" dt="2019-04-06T20:20:36.030" v="590" actId="1076"/>
          <ac:spMkLst>
            <pc:docMk/>
            <pc:sldMk cId="2235801724" sldId="288"/>
            <ac:spMk id="4" creationId="{00000000-0000-0000-0000-000000000000}"/>
          </ac:spMkLst>
        </pc:spChg>
        <pc:spChg chg="add del mod">
          <ac:chgData name="Ivan Kukulevskyi" userId="32afea86-1a00-4915-9af0-01f6fa7e64f0" providerId="ADAL" clId="{11817A69-26FD-C141-B9D2-F2DB16C38D5E}" dt="2019-04-06T20:17:43.123" v="532"/>
          <ac:spMkLst>
            <pc:docMk/>
            <pc:sldMk cId="2235801724" sldId="288"/>
            <ac:spMk id="5" creationId="{E5994260-5E3C-0C45-9031-0E7D7343EBBB}"/>
          </ac:spMkLst>
        </pc:spChg>
        <pc:picChg chg="del">
          <ac:chgData name="Ivan Kukulevskyi" userId="32afea86-1a00-4915-9af0-01f6fa7e64f0" providerId="ADAL" clId="{11817A69-26FD-C141-B9D2-F2DB16C38D5E}" dt="2019-04-06T20:17:33.942" v="528" actId="478"/>
          <ac:picMkLst>
            <pc:docMk/>
            <pc:sldMk cId="2235801724" sldId="288"/>
            <ac:picMk id="6" creationId="{BA47BC8A-0C39-5741-B6BD-B7536D0190C3}"/>
          </ac:picMkLst>
        </pc:picChg>
        <pc:picChg chg="add del mod">
          <ac:chgData name="Ivan Kukulevskyi" userId="32afea86-1a00-4915-9af0-01f6fa7e64f0" providerId="ADAL" clId="{11817A69-26FD-C141-B9D2-F2DB16C38D5E}" dt="2019-04-06T20:17:41.573" v="531" actId="478"/>
          <ac:picMkLst>
            <pc:docMk/>
            <pc:sldMk cId="2235801724" sldId="288"/>
            <ac:picMk id="8" creationId="{BCE99192-0A08-C242-972A-BA3537A030F5}"/>
          </ac:picMkLst>
        </pc:picChg>
        <pc:picChg chg="add mod">
          <ac:chgData name="Ivan Kukulevskyi" userId="32afea86-1a00-4915-9af0-01f6fa7e64f0" providerId="ADAL" clId="{11817A69-26FD-C141-B9D2-F2DB16C38D5E}" dt="2019-04-06T20:17:43.123" v="532"/>
          <ac:picMkLst>
            <pc:docMk/>
            <pc:sldMk cId="2235801724" sldId="288"/>
            <ac:picMk id="9" creationId="{8F73C9A0-3A47-4B4B-9C8B-21A81303E46E}"/>
          </ac:picMkLst>
        </pc:picChg>
      </pc:sldChg>
      <pc:sldChg chg="addSp delSp modSp add">
        <pc:chgData name="Ivan Kukulevskyi" userId="32afea86-1a00-4915-9af0-01f6fa7e64f0" providerId="ADAL" clId="{11817A69-26FD-C141-B9D2-F2DB16C38D5E}" dt="2019-04-07T20:45:04.274" v="3014" actId="20577"/>
        <pc:sldMkLst>
          <pc:docMk/>
          <pc:sldMk cId="1898909592" sldId="289"/>
        </pc:sldMkLst>
        <pc:spChg chg="mod">
          <ac:chgData name="Ivan Kukulevskyi" userId="32afea86-1a00-4915-9af0-01f6fa7e64f0" providerId="ADAL" clId="{11817A69-26FD-C141-B9D2-F2DB16C38D5E}" dt="2019-04-07T06:08:34.036" v="1090" actId="20577"/>
          <ac:spMkLst>
            <pc:docMk/>
            <pc:sldMk cId="1898909592" sldId="289"/>
            <ac:spMk id="3" creationId="{00000000-0000-0000-0000-000000000000}"/>
          </ac:spMkLst>
        </pc:spChg>
        <pc:spChg chg="mod">
          <ac:chgData name="Ivan Kukulevskyi" userId="32afea86-1a00-4915-9af0-01f6fa7e64f0" providerId="ADAL" clId="{11817A69-26FD-C141-B9D2-F2DB16C38D5E}" dt="2019-04-07T20:45:04.274" v="3014" actId="20577"/>
          <ac:spMkLst>
            <pc:docMk/>
            <pc:sldMk cId="1898909592" sldId="289"/>
            <ac:spMk id="4" creationId="{00000000-0000-0000-0000-000000000000}"/>
          </ac:spMkLst>
        </pc:spChg>
        <pc:spChg chg="add del mod">
          <ac:chgData name="Ivan Kukulevskyi" userId="32afea86-1a00-4915-9af0-01f6fa7e64f0" providerId="ADAL" clId="{11817A69-26FD-C141-B9D2-F2DB16C38D5E}" dt="2019-04-07T06:08:00.647" v="1052"/>
          <ac:spMkLst>
            <pc:docMk/>
            <pc:sldMk cId="1898909592" sldId="289"/>
            <ac:spMk id="5" creationId="{55F1CEED-416B-FE4B-81A2-B110B4A72FF9}"/>
          </ac:spMkLst>
        </pc:spChg>
        <pc:picChg chg="del">
          <ac:chgData name="Ivan Kukulevskyi" userId="32afea86-1a00-4915-9af0-01f6fa7e64f0" providerId="ADAL" clId="{11817A69-26FD-C141-B9D2-F2DB16C38D5E}" dt="2019-04-07T06:07:40.473" v="1051" actId="478"/>
          <ac:picMkLst>
            <pc:docMk/>
            <pc:sldMk cId="1898909592" sldId="289"/>
            <ac:picMk id="6" creationId="{BA47BC8A-0C39-5741-B6BD-B7536D0190C3}"/>
          </ac:picMkLst>
        </pc:picChg>
        <pc:picChg chg="add">
          <ac:chgData name="Ivan Kukulevskyi" userId="32afea86-1a00-4915-9af0-01f6fa7e64f0" providerId="ADAL" clId="{11817A69-26FD-C141-B9D2-F2DB16C38D5E}" dt="2019-04-07T06:08:00.647" v="1052"/>
          <ac:picMkLst>
            <pc:docMk/>
            <pc:sldMk cId="1898909592" sldId="289"/>
            <ac:picMk id="2050" creationId="{FB8A3EEB-BB33-324B-A572-275574B22742}"/>
          </ac:picMkLst>
        </pc:picChg>
      </pc:sldChg>
      <pc:sldChg chg="addSp delSp modSp add modNotes">
        <pc:chgData name="Ivan Kukulevskyi" userId="32afea86-1a00-4915-9af0-01f6fa7e64f0" providerId="ADAL" clId="{11817A69-26FD-C141-B9D2-F2DB16C38D5E}" dt="2019-04-07T20:04:02.316" v="2494"/>
        <pc:sldMkLst>
          <pc:docMk/>
          <pc:sldMk cId="23539577" sldId="290"/>
        </pc:sldMkLst>
        <pc:spChg chg="mod">
          <ac:chgData name="Ivan Kukulevskyi" userId="32afea86-1a00-4915-9af0-01f6fa7e64f0" providerId="ADAL" clId="{11817A69-26FD-C141-B9D2-F2DB16C38D5E}" dt="2019-04-07T16:50:22.727" v="1289" actId="2711"/>
          <ac:spMkLst>
            <pc:docMk/>
            <pc:sldMk cId="23539577" sldId="290"/>
            <ac:spMk id="2" creationId="{00000000-0000-0000-0000-000000000000}"/>
          </ac:spMkLst>
        </pc:spChg>
        <pc:spChg chg="add del mod">
          <ac:chgData name="Ivan Kukulevskyi" userId="32afea86-1a00-4915-9af0-01f6fa7e64f0" providerId="ADAL" clId="{11817A69-26FD-C141-B9D2-F2DB16C38D5E}" dt="2019-04-07T16:56:28.863" v="1338" actId="20577"/>
          <ac:spMkLst>
            <pc:docMk/>
            <pc:sldMk cId="23539577" sldId="290"/>
            <ac:spMk id="6" creationId="{BD94F703-9C28-CF47-924A-6413E97ACF4A}"/>
          </ac:spMkLst>
        </pc:spChg>
        <pc:spChg chg="del">
          <ac:chgData name="Ivan Kukulevskyi" userId="32afea86-1a00-4915-9af0-01f6fa7e64f0" providerId="ADAL" clId="{11817A69-26FD-C141-B9D2-F2DB16C38D5E}" dt="2019-04-07T16:48:44.291" v="1285" actId="478"/>
          <ac:spMkLst>
            <pc:docMk/>
            <pc:sldMk cId="23539577" sldId="290"/>
            <ac:spMk id="8" creationId="{DC43A882-699B-C346-B486-33942909FFCF}"/>
          </ac:spMkLst>
        </pc:spChg>
        <pc:graphicFrameChg chg="add del mod modGraphic">
          <ac:chgData name="Ivan Kukulevskyi" userId="32afea86-1a00-4915-9af0-01f6fa7e64f0" providerId="ADAL" clId="{11817A69-26FD-C141-B9D2-F2DB16C38D5E}" dt="2019-04-07T16:52:32.468" v="1312" actId="478"/>
          <ac:graphicFrameMkLst>
            <pc:docMk/>
            <pc:sldMk cId="23539577" sldId="290"/>
            <ac:graphicFrameMk id="9" creationId="{2C0F1A38-1C83-E945-B221-2B31DE545D1D}"/>
          </ac:graphicFrameMkLst>
        </pc:graphicFrameChg>
        <pc:picChg chg="del">
          <ac:chgData name="Ivan Kukulevskyi" userId="32afea86-1a00-4915-9af0-01f6fa7e64f0" providerId="ADAL" clId="{11817A69-26FD-C141-B9D2-F2DB16C38D5E}" dt="2019-04-07T16:48:25.957" v="1280" actId="478"/>
          <ac:picMkLst>
            <pc:docMk/>
            <pc:sldMk cId="23539577" sldId="290"/>
            <ac:picMk id="5" creationId="{E28A3662-ED70-8B4B-8215-B066A0A2E83D}"/>
          </ac:picMkLst>
        </pc:picChg>
        <pc:picChg chg="add mod">
          <ac:chgData name="Ivan Kukulevskyi" userId="32afea86-1a00-4915-9af0-01f6fa7e64f0" providerId="ADAL" clId="{11817A69-26FD-C141-B9D2-F2DB16C38D5E}" dt="2019-04-07T16:56:40.634" v="1341" actId="1076"/>
          <ac:picMkLst>
            <pc:docMk/>
            <pc:sldMk cId="23539577" sldId="290"/>
            <ac:picMk id="10" creationId="{C6F77424-1F60-154F-90B3-5EEC3D8EAE50}"/>
          </ac:picMkLst>
        </pc:picChg>
        <pc:picChg chg="add del mod">
          <ac:chgData name="Ivan Kukulevskyi" userId="32afea86-1a00-4915-9af0-01f6fa7e64f0" providerId="ADAL" clId="{11817A69-26FD-C141-B9D2-F2DB16C38D5E}" dt="2019-04-07T16:51:57.460" v="1303" actId="478"/>
          <ac:picMkLst>
            <pc:docMk/>
            <pc:sldMk cId="23539577" sldId="290"/>
            <ac:picMk id="3074" creationId="{120A9B2D-7DC5-424B-8DD5-4CDF43659923}"/>
          </ac:picMkLst>
        </pc:picChg>
      </pc:sldChg>
      <pc:sldChg chg="modSp add ord">
        <pc:chgData name="Ivan Kukulevskyi" userId="32afea86-1a00-4915-9af0-01f6fa7e64f0" providerId="ADAL" clId="{11817A69-26FD-C141-B9D2-F2DB16C38D5E}" dt="2019-04-07T20:43:39.949" v="2950" actId="20577"/>
        <pc:sldMkLst>
          <pc:docMk/>
          <pc:sldMk cId="579227783" sldId="294"/>
        </pc:sldMkLst>
        <pc:spChg chg="mod">
          <ac:chgData name="Ivan Kukulevskyi" userId="32afea86-1a00-4915-9af0-01f6fa7e64f0" providerId="ADAL" clId="{11817A69-26FD-C141-B9D2-F2DB16C38D5E}" dt="2019-04-07T17:38:38.259" v="2234" actId="20577"/>
          <ac:spMkLst>
            <pc:docMk/>
            <pc:sldMk cId="579227783" sldId="294"/>
            <ac:spMk id="2" creationId="{00000000-0000-0000-0000-000000000000}"/>
          </ac:spMkLst>
        </pc:spChg>
        <pc:spChg chg="mod">
          <ac:chgData name="Ivan Kukulevskyi" userId="32afea86-1a00-4915-9af0-01f6fa7e64f0" providerId="ADAL" clId="{11817A69-26FD-C141-B9D2-F2DB16C38D5E}" dt="2019-04-07T20:43:39.949" v="2950" actId="20577"/>
          <ac:spMkLst>
            <pc:docMk/>
            <pc:sldMk cId="579227783" sldId="294"/>
            <ac:spMk id="6" creationId="{BD94F703-9C28-CF47-924A-6413E97ACF4A}"/>
          </ac:spMkLst>
        </pc:spChg>
      </pc:sldChg>
      <pc:sldMasterChg chg="modSldLayout">
        <pc:chgData name="Ivan Kukulevskyi" userId="32afea86-1a00-4915-9af0-01f6fa7e64f0" providerId="ADAL" clId="{11817A69-26FD-C141-B9D2-F2DB16C38D5E}" dt="2019-04-06T19:51:20.895" v="77" actId="478"/>
        <pc:sldMasterMkLst>
          <pc:docMk/>
          <pc:sldMasterMk cId="1487230191" sldId="2147483661"/>
        </pc:sldMasterMkLst>
        <pc:sldLayoutChg chg="delSp">
          <pc:chgData name="Ivan Kukulevskyi" userId="32afea86-1a00-4915-9af0-01f6fa7e64f0" providerId="ADAL" clId="{11817A69-26FD-C141-B9D2-F2DB16C38D5E}" dt="2019-04-06T19:51:20.895" v="77" actId="478"/>
          <pc:sldLayoutMkLst>
            <pc:docMk/>
            <pc:sldMasterMk cId="1487230191" sldId="2147483661"/>
            <pc:sldLayoutMk cId="2653978089" sldId="2147483662"/>
          </pc:sldLayoutMkLst>
          <pc:spChg chg="del">
            <ac:chgData name="Ivan Kukulevskyi" userId="32afea86-1a00-4915-9af0-01f6fa7e64f0" providerId="ADAL" clId="{11817A69-26FD-C141-B9D2-F2DB16C38D5E}" dt="2019-04-06T19:51:19.249" v="76" actId="478"/>
            <ac:spMkLst>
              <pc:docMk/>
              <pc:sldMasterMk cId="1487230191" sldId="2147483661"/>
              <pc:sldLayoutMk cId="2653978089" sldId="2147483662"/>
              <ac:spMk id="6" creationId="{00000000-0000-0000-0000-000000000000}"/>
            </ac:spMkLst>
          </pc:spChg>
          <pc:picChg chg="del">
            <ac:chgData name="Ivan Kukulevskyi" userId="32afea86-1a00-4915-9af0-01f6fa7e64f0" providerId="ADAL" clId="{11817A69-26FD-C141-B9D2-F2DB16C38D5E}" dt="2019-04-06T19:51:20.895" v="77" actId="478"/>
            <ac:picMkLst>
              <pc:docMk/>
              <pc:sldMasterMk cId="1487230191" sldId="2147483661"/>
              <pc:sldLayoutMk cId="2653978089" sldId="2147483662"/>
              <ac:picMk id="5" creationId="{00000000-0000-0000-0000-000000000000}"/>
            </ac:picMkLst>
          </pc:picChg>
          <pc:picChg chg="del">
            <ac:chgData name="Ivan Kukulevskyi" userId="32afea86-1a00-4915-9af0-01f6fa7e64f0" providerId="ADAL" clId="{11817A69-26FD-C141-B9D2-F2DB16C38D5E}" dt="2019-04-06T19:48:29.647" v="57" actId="478"/>
            <ac:picMkLst>
              <pc:docMk/>
              <pc:sldMasterMk cId="1487230191" sldId="2147483661"/>
              <pc:sldLayoutMk cId="2653978089" sldId="2147483662"/>
              <ac:picMk id="9" creationId="{00000000-0000-0000-0000-000000000000}"/>
            </ac:picMkLst>
          </pc:picChg>
        </pc:sldLayoutChg>
        <pc:sldLayoutChg chg="delSp modSp">
          <pc:chgData name="Ivan Kukulevskyi" userId="32afea86-1a00-4915-9af0-01f6fa7e64f0" providerId="ADAL" clId="{11817A69-26FD-C141-B9D2-F2DB16C38D5E}" dt="2019-04-06T19:49:17.330" v="60" actId="478"/>
          <pc:sldLayoutMkLst>
            <pc:docMk/>
            <pc:sldMasterMk cId="1487230191" sldId="2147483661"/>
            <pc:sldLayoutMk cId="2992641235" sldId="2147483670"/>
          </pc:sldLayoutMkLst>
          <pc:spChg chg="del mod">
            <ac:chgData name="Ivan Kukulevskyi" userId="32afea86-1a00-4915-9af0-01f6fa7e64f0" providerId="ADAL" clId="{11817A69-26FD-C141-B9D2-F2DB16C38D5E}" dt="2019-04-06T19:49:17.330" v="60" actId="478"/>
            <ac:spMkLst>
              <pc:docMk/>
              <pc:sldMasterMk cId="1487230191" sldId="2147483661"/>
              <pc:sldLayoutMk cId="2992641235" sldId="2147483670"/>
              <ac:spMk id="9" creationId="{2581AF72-7AD6-334A-BFA2-32789379DA3D}"/>
            </ac:spMkLst>
          </pc:spChg>
          <pc:picChg chg="del">
            <ac:chgData name="Ivan Kukulevskyi" userId="32afea86-1a00-4915-9af0-01f6fa7e64f0" providerId="ADAL" clId="{11817A69-26FD-C141-B9D2-F2DB16C38D5E}" dt="2019-04-06T19:49:15.506" v="58" actId="478"/>
            <ac:picMkLst>
              <pc:docMk/>
              <pc:sldMasterMk cId="1487230191" sldId="2147483661"/>
              <pc:sldLayoutMk cId="2992641235" sldId="2147483670"/>
              <ac:picMk id="8" creationId="{00000000-0000-0000-0000-000000000000}"/>
            </ac:picMkLst>
          </pc:picChg>
        </pc:sldLayoutChg>
        <pc:sldLayoutChg chg="delSp">
          <pc:chgData name="Ivan Kukulevskyi" userId="32afea86-1a00-4915-9af0-01f6fa7e64f0" providerId="ADAL" clId="{11817A69-26FD-C141-B9D2-F2DB16C38D5E}" dt="2019-04-06T19:49:20.727" v="61" actId="478"/>
          <pc:sldLayoutMkLst>
            <pc:docMk/>
            <pc:sldMasterMk cId="1487230191" sldId="2147483661"/>
            <pc:sldLayoutMk cId="2507877046" sldId="2147483696"/>
          </pc:sldLayoutMkLst>
          <pc:spChg chg="del">
            <ac:chgData name="Ivan Kukulevskyi" userId="32afea86-1a00-4915-9af0-01f6fa7e64f0" providerId="ADAL" clId="{11817A69-26FD-C141-B9D2-F2DB16C38D5E}" dt="2019-04-06T19:49:20.727" v="61" actId="478"/>
            <ac:spMkLst>
              <pc:docMk/>
              <pc:sldMasterMk cId="1487230191" sldId="2147483661"/>
              <pc:sldLayoutMk cId="2507877046" sldId="2147483696"/>
              <ac:spMk id="2" creationId="{71E38DE0-131E-E04E-BD2E-B00FD5B34CB6}"/>
            </ac:spMkLst>
          </pc:spChg>
        </pc:sldLayoutChg>
      </pc:sldMasterChg>
      <pc:sldMasterChg chg="delSp delSldLayout">
        <pc:chgData name="Ivan Kukulevskyi" userId="32afea86-1a00-4915-9af0-01f6fa7e64f0" providerId="ADAL" clId="{11817A69-26FD-C141-B9D2-F2DB16C38D5E}" dt="2019-04-06T19:49:57.882" v="68" actId="2696"/>
        <pc:sldMasterMkLst>
          <pc:docMk/>
          <pc:sldMasterMk cId="548617574" sldId="2147483663"/>
        </pc:sldMasterMkLst>
        <pc:spChg chg="del">
          <ac:chgData name="Ivan Kukulevskyi" userId="32afea86-1a00-4915-9af0-01f6fa7e64f0" providerId="ADAL" clId="{11817A69-26FD-C141-B9D2-F2DB16C38D5E}" dt="2019-04-06T19:49:45.108" v="64" actId="478"/>
          <ac:spMkLst>
            <pc:docMk/>
            <pc:sldMasterMk cId="548617574" sldId="2147483663"/>
            <ac:spMk id="5" creationId="{8332217A-8F11-8743-849F-F8E866BEB919}"/>
          </ac:spMkLst>
        </pc:spChg>
        <pc:picChg chg="del">
          <ac:chgData name="Ivan Kukulevskyi" userId="32afea86-1a00-4915-9af0-01f6fa7e64f0" providerId="ADAL" clId="{11817A69-26FD-C141-B9D2-F2DB16C38D5E}" dt="2019-04-06T19:49:45.977" v="65" actId="478"/>
          <ac:picMkLst>
            <pc:docMk/>
            <pc:sldMasterMk cId="548617574" sldId="2147483663"/>
            <ac:picMk id="8" creationId="{00000000-0000-0000-0000-000000000000}"/>
          </ac:picMkLst>
        </pc:picChg>
      </pc:sldMasterChg>
      <pc:sldMasterChg chg="delSp">
        <pc:chgData name="Ivan Kukulevskyi" userId="32afea86-1a00-4915-9af0-01f6fa7e64f0" providerId="ADAL" clId="{11817A69-26FD-C141-B9D2-F2DB16C38D5E}" dt="2019-04-06T19:49:24.342" v="63" actId="478"/>
        <pc:sldMasterMkLst>
          <pc:docMk/>
          <pc:sldMasterMk cId="1577352991" sldId="2147483676"/>
        </pc:sldMasterMkLst>
        <pc:spChg chg="del">
          <ac:chgData name="Ivan Kukulevskyi" userId="32afea86-1a00-4915-9af0-01f6fa7e64f0" providerId="ADAL" clId="{11817A69-26FD-C141-B9D2-F2DB16C38D5E}" dt="2019-04-06T19:49:23.526" v="62" actId="478"/>
          <ac:spMkLst>
            <pc:docMk/>
            <pc:sldMasterMk cId="1577352991" sldId="2147483676"/>
            <ac:spMk id="10" creationId="{E078E00D-81AB-8847-9E12-0981E03F6A7D}"/>
          </ac:spMkLst>
        </pc:spChg>
        <pc:picChg chg="del">
          <ac:chgData name="Ivan Kukulevskyi" userId="32afea86-1a00-4915-9af0-01f6fa7e64f0" providerId="ADAL" clId="{11817A69-26FD-C141-B9D2-F2DB16C38D5E}" dt="2019-04-06T19:49:24.342" v="63" actId="478"/>
          <ac:picMkLst>
            <pc:docMk/>
            <pc:sldMasterMk cId="1577352991" sldId="2147483676"/>
            <ac:picMk id="8" creationId="{00000000-0000-0000-0000-000000000000}"/>
          </ac:picMkLst>
        </pc:pic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14FC-A894-4869-A797-1EC82735D106}" type="datetimeFigureOut">
              <a:rPr lang="en-US" smtClean="0"/>
              <a:t>4/17/2019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D33E97-F2BE-44DB-A57D-0C85E2CBF508}" type="slidenum">
              <a:rPr lang="en-US" smtClean="0"/>
              <a:t>‹#›</a:t>
            </a:fld>
            <a:endParaRPr lang="en-US"/>
          </a:p>
        </p:txBody>
      </p:sp>
    </p:spTree>
    <p:extLst>
      <p:ext uri="{BB962C8B-B14F-4D97-AF65-F5344CB8AC3E}">
        <p14:creationId xmlns:p14="http://schemas.microsoft.com/office/powerpoint/2010/main" val="296777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99C05-63F9-4248-8E20-3ACD9DF9DE7F}" type="datetimeFigureOut">
              <a:rPr lang="en-US" smtClean="0"/>
              <a:t>4/17/2019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4FABB-6DBE-47C4-B626-20167906F475}" type="slidenum">
              <a:rPr lang="en-US" smtClean="0"/>
              <a:t>‹#›</a:t>
            </a:fld>
            <a:endParaRPr lang="en-US"/>
          </a:p>
        </p:txBody>
      </p:sp>
    </p:spTree>
    <p:extLst>
      <p:ext uri="{BB962C8B-B14F-4D97-AF65-F5344CB8AC3E}">
        <p14:creationId xmlns:p14="http://schemas.microsoft.com/office/powerpoint/2010/main" val="42748640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7</a:t>
            </a:fld>
            <a:endParaRPr lang="en-US"/>
          </a:p>
        </p:txBody>
      </p:sp>
    </p:spTree>
    <p:extLst>
      <p:ext uri="{BB962C8B-B14F-4D97-AF65-F5344CB8AC3E}">
        <p14:creationId xmlns:p14="http://schemas.microsoft.com/office/powerpoint/2010/main" val="516245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16</a:t>
            </a:fld>
            <a:endParaRPr lang="en-US"/>
          </a:p>
        </p:txBody>
      </p:sp>
    </p:spTree>
    <p:extLst>
      <p:ext uri="{BB962C8B-B14F-4D97-AF65-F5344CB8AC3E}">
        <p14:creationId xmlns:p14="http://schemas.microsoft.com/office/powerpoint/2010/main" val="4115568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17</a:t>
            </a:fld>
            <a:endParaRPr lang="en-US"/>
          </a:p>
        </p:txBody>
      </p:sp>
    </p:spTree>
    <p:extLst>
      <p:ext uri="{BB962C8B-B14F-4D97-AF65-F5344CB8AC3E}">
        <p14:creationId xmlns:p14="http://schemas.microsoft.com/office/powerpoint/2010/main" val="3834372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18</a:t>
            </a:fld>
            <a:endParaRPr lang="en-US"/>
          </a:p>
        </p:txBody>
      </p:sp>
    </p:spTree>
    <p:extLst>
      <p:ext uri="{BB962C8B-B14F-4D97-AF65-F5344CB8AC3E}">
        <p14:creationId xmlns:p14="http://schemas.microsoft.com/office/powerpoint/2010/main" val="918260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following command runs an </a:t>
            </a:r>
            <a:r>
              <a:rPr lang="en-US">
                <a:highlight>
                  <a:srgbClr val="C0C0C0"/>
                </a:highlight>
              </a:rPr>
              <a:t>ubuntu</a:t>
            </a:r>
            <a:r>
              <a:rPr lang="en-US"/>
              <a:t> container, attaches interactively to your local command-line session, and runs </a:t>
            </a:r>
            <a:r>
              <a:rPr lang="en-US">
                <a:highlight>
                  <a:srgbClr val="C0C0C0"/>
                </a:highlight>
              </a:rPr>
              <a:t>/bin/bash</a:t>
            </a:r>
            <a:r>
              <a:rPr lang="en-US"/>
              <a:t>.</a:t>
            </a:r>
          </a:p>
          <a:p>
            <a:r>
              <a:rPr lang="en-US">
                <a:highlight>
                  <a:srgbClr val="C0C0C0"/>
                </a:highlight>
              </a:rPr>
              <a:t>$ docker run -</a:t>
            </a:r>
            <a:r>
              <a:rPr lang="en-US" err="1">
                <a:highlight>
                  <a:srgbClr val="C0C0C0"/>
                </a:highlight>
              </a:rPr>
              <a:t>i</a:t>
            </a:r>
            <a:r>
              <a:rPr lang="en-US">
                <a:highlight>
                  <a:srgbClr val="C0C0C0"/>
                </a:highlight>
              </a:rPr>
              <a:t> -t ubuntu /bin/bash</a:t>
            </a:r>
          </a:p>
          <a:p>
            <a:r>
              <a:rPr lang="en-US"/>
              <a:t>When you run this command, the following happens (assuming you are using the default registry configuration):</a:t>
            </a:r>
          </a:p>
          <a:p>
            <a:pPr marL="514350" indent="-514350">
              <a:buFont typeface="+mj-lt"/>
              <a:buAutoNum type="arabicPeriod"/>
            </a:pPr>
            <a:r>
              <a:rPr lang="en-US"/>
              <a:t>If you do not have the </a:t>
            </a:r>
            <a:r>
              <a:rPr lang="en-US">
                <a:highlight>
                  <a:srgbClr val="C0C0C0"/>
                </a:highlight>
              </a:rPr>
              <a:t>ubuntu</a:t>
            </a:r>
            <a:r>
              <a:rPr lang="en-US"/>
              <a:t> image locally, Docker pulls it from your configured registry, as though you had run </a:t>
            </a:r>
            <a:r>
              <a:rPr lang="en-US">
                <a:highlight>
                  <a:srgbClr val="C0C0C0"/>
                </a:highlight>
              </a:rPr>
              <a:t>docker pull ubuntu</a:t>
            </a:r>
            <a:r>
              <a:rPr lang="en-US"/>
              <a:t> manually.</a:t>
            </a:r>
          </a:p>
          <a:p>
            <a:pPr marL="514350" indent="-514350">
              <a:buFont typeface="+mj-lt"/>
              <a:buAutoNum type="arabicPeriod"/>
            </a:pPr>
            <a:r>
              <a:rPr lang="en-US"/>
              <a:t>Docker creates a new container, as though you had run a </a:t>
            </a:r>
            <a:r>
              <a:rPr lang="en-US">
                <a:highlight>
                  <a:srgbClr val="C0C0C0"/>
                </a:highlight>
              </a:rPr>
              <a:t>docker container create</a:t>
            </a:r>
            <a:r>
              <a:rPr lang="en-US"/>
              <a:t> command manually.</a:t>
            </a:r>
          </a:p>
          <a:p>
            <a:pPr marL="514350" indent="-514350">
              <a:buFont typeface="+mj-lt"/>
              <a:buAutoNum type="arabicPeriod"/>
            </a:pPr>
            <a:r>
              <a:rPr lang="en-US"/>
              <a:t>Docker allocates a read-write filesystem to the container, as its final layer. This allows a running container to create or modify files and directories in its local filesystem.</a:t>
            </a:r>
          </a:p>
          <a:p>
            <a:pPr marL="514350" indent="-514350">
              <a:buFont typeface="+mj-lt"/>
              <a:buAutoNum type="arabicPeriod"/>
            </a:pPr>
            <a:r>
              <a:rPr lang="en-US"/>
              <a:t>Docker creates a network interface to connect the container to the default network, since you did not specify any networking options. This includes assigning an IP address to the container. By default, containers can connect to external networks using the host machine’s network connection.</a:t>
            </a:r>
          </a:p>
          <a:p>
            <a:pPr marL="514350" indent="-514350">
              <a:buFont typeface="+mj-lt"/>
              <a:buAutoNum type="arabicPeriod"/>
            </a:pPr>
            <a:r>
              <a:rPr lang="en-US"/>
              <a:t>Docker starts the container and executes </a:t>
            </a:r>
            <a:r>
              <a:rPr lang="en-US">
                <a:highlight>
                  <a:srgbClr val="C0C0C0"/>
                </a:highlight>
              </a:rPr>
              <a:t>/bin/bash</a:t>
            </a:r>
            <a:r>
              <a:rPr lang="en-US"/>
              <a:t>. Because the container is running interactively and attached to your terminal (due to the </a:t>
            </a:r>
            <a:r>
              <a:rPr lang="en-US">
                <a:highlight>
                  <a:srgbClr val="C0C0C0"/>
                </a:highlight>
              </a:rPr>
              <a:t>-</a:t>
            </a:r>
            <a:r>
              <a:rPr lang="en-US" err="1">
                <a:highlight>
                  <a:srgbClr val="C0C0C0"/>
                </a:highlight>
              </a:rPr>
              <a:t>i</a:t>
            </a:r>
            <a:r>
              <a:rPr lang="en-US"/>
              <a:t> and </a:t>
            </a:r>
            <a:r>
              <a:rPr lang="en-US">
                <a:highlight>
                  <a:srgbClr val="C0C0C0"/>
                </a:highlight>
              </a:rPr>
              <a:t>-t</a:t>
            </a:r>
            <a:r>
              <a:rPr lang="en-US"/>
              <a:t> flags), you can provide input using your keyboard while the output is logged to your terminal.</a:t>
            </a:r>
          </a:p>
          <a:p>
            <a:pPr marL="514350" indent="-514350">
              <a:buFont typeface="+mj-lt"/>
              <a:buAutoNum type="arabicPeriod"/>
            </a:pPr>
            <a:r>
              <a:rPr lang="en-US"/>
              <a:t>When you type </a:t>
            </a:r>
            <a:r>
              <a:rPr lang="en-US">
                <a:highlight>
                  <a:srgbClr val="C0C0C0"/>
                </a:highlight>
              </a:rPr>
              <a:t>exit</a:t>
            </a:r>
            <a:r>
              <a:rPr lang="en-US"/>
              <a:t> to terminate the </a:t>
            </a:r>
            <a:r>
              <a:rPr lang="en-US">
                <a:highlight>
                  <a:srgbClr val="C0C0C0"/>
                </a:highlight>
              </a:rPr>
              <a:t>/bin/bash</a:t>
            </a:r>
            <a:r>
              <a:rPr lang="en-US"/>
              <a:t> command, the container stops but is not removed. You can start it again or remove it.</a:t>
            </a:r>
            <a:endParaRPr lang="ru-RU"/>
          </a:p>
          <a:p>
            <a:r>
              <a:rPr lang="en-US"/>
              <a:t>Create the docker group.</a:t>
            </a:r>
          </a:p>
          <a:p>
            <a:pPr marL="457200" lvl="1" indent="0">
              <a:buNone/>
            </a:pPr>
            <a:r>
              <a:rPr lang="en-US" err="1"/>
              <a:t>sudo</a:t>
            </a:r>
            <a:r>
              <a:rPr lang="en-US"/>
              <a:t> </a:t>
            </a:r>
            <a:r>
              <a:rPr lang="en-US" err="1"/>
              <a:t>groupadd</a:t>
            </a:r>
            <a:r>
              <a:rPr lang="en-US"/>
              <a:t> docker</a:t>
            </a:r>
          </a:p>
          <a:p>
            <a:r>
              <a:rPr lang="en-US"/>
              <a:t>Add your user to the docker group.</a:t>
            </a:r>
          </a:p>
          <a:p>
            <a:pPr marL="457200" lvl="1" indent="0">
              <a:buNone/>
            </a:pPr>
            <a:r>
              <a:rPr lang="de-DE" err="1"/>
              <a:t>sudo</a:t>
            </a:r>
            <a:r>
              <a:rPr lang="de-DE"/>
              <a:t> </a:t>
            </a:r>
            <a:r>
              <a:rPr lang="de-DE" err="1"/>
              <a:t>usermod</a:t>
            </a:r>
            <a:r>
              <a:rPr lang="de-DE"/>
              <a:t> -</a:t>
            </a:r>
            <a:r>
              <a:rPr lang="de-DE" err="1"/>
              <a:t>aG</a:t>
            </a:r>
            <a:r>
              <a:rPr lang="de-DE"/>
              <a:t> </a:t>
            </a:r>
            <a:r>
              <a:rPr lang="de-DE" err="1"/>
              <a:t>docker</a:t>
            </a:r>
            <a:r>
              <a:rPr lang="de-DE"/>
              <a:t> $USER</a:t>
            </a:r>
          </a:p>
          <a:p>
            <a:r>
              <a:rPr lang="en-US"/>
              <a:t>Log out and log back in so that your group membership is re-evaluated.</a:t>
            </a:r>
          </a:p>
          <a:p>
            <a:r>
              <a:rPr lang="en-US"/>
              <a:t>Verify that you can run docker commands without </a:t>
            </a:r>
            <a:r>
              <a:rPr lang="en-US" err="1"/>
              <a:t>sudo</a:t>
            </a:r>
            <a:r>
              <a:rPr lang="en-US"/>
              <a:t>.</a:t>
            </a:r>
          </a:p>
          <a:p>
            <a:pPr marL="457200" lvl="1" indent="0">
              <a:buNone/>
            </a:pPr>
            <a:r>
              <a:rPr lang="en-US"/>
              <a:t>docker run hello-world</a:t>
            </a:r>
          </a:p>
          <a:p>
            <a:r>
              <a:rPr lang="en-US"/>
              <a:t>If you initially ran Docker CLI commands using </a:t>
            </a:r>
            <a:r>
              <a:rPr lang="en-US" err="1"/>
              <a:t>sudo</a:t>
            </a:r>
            <a:r>
              <a:rPr lang="en-US"/>
              <a:t> before adding your user to the docker group, you may see the following error, which indicates that your ~/.docker/ directory was created with incorrect permissions due to the </a:t>
            </a:r>
            <a:r>
              <a:rPr lang="en-US" err="1"/>
              <a:t>sudo</a:t>
            </a:r>
            <a:r>
              <a:rPr lang="en-US"/>
              <a:t> commands.</a:t>
            </a:r>
          </a:p>
          <a:p>
            <a:pPr marL="457200" lvl="1" indent="0">
              <a:buNone/>
            </a:pPr>
            <a:r>
              <a:rPr lang="en-US"/>
              <a:t>WARNING: Error loading config file: /home/user/.docker/</a:t>
            </a:r>
            <a:r>
              <a:rPr lang="en-US" err="1"/>
              <a:t>config.json</a:t>
            </a:r>
            <a:r>
              <a:rPr lang="en-US"/>
              <a:t> -</a:t>
            </a:r>
          </a:p>
          <a:p>
            <a:pPr marL="457200" lvl="1" indent="0">
              <a:buNone/>
            </a:pPr>
            <a:r>
              <a:rPr lang="en-US"/>
              <a:t>stat /home/user/.docker/</a:t>
            </a:r>
            <a:r>
              <a:rPr lang="en-US" err="1"/>
              <a:t>config.json</a:t>
            </a:r>
            <a:r>
              <a:rPr lang="en-US"/>
              <a:t>: permission denied</a:t>
            </a:r>
          </a:p>
          <a:p>
            <a:r>
              <a:rPr lang="en-US"/>
              <a:t>To fix this problem, either remove the ~/.docker/ directory (it is recreated automatically, but any custom settings are lost), or change its ownership and permissions using the following commands:</a:t>
            </a:r>
          </a:p>
          <a:p>
            <a:endParaRPr lang="en-US"/>
          </a:p>
          <a:p>
            <a:pPr marL="457200" lvl="1" indent="0">
              <a:buNone/>
            </a:pPr>
            <a:r>
              <a:rPr lang="en-US"/>
              <a:t>$ </a:t>
            </a:r>
            <a:r>
              <a:rPr lang="en-US" err="1"/>
              <a:t>sudo</a:t>
            </a:r>
            <a:r>
              <a:rPr lang="en-US"/>
              <a:t> </a:t>
            </a:r>
            <a:r>
              <a:rPr lang="en-US" err="1"/>
              <a:t>chown</a:t>
            </a:r>
            <a:r>
              <a:rPr lang="en-US"/>
              <a:t> "$USER":"$USER" /home/"$USER"/.docker -R</a:t>
            </a:r>
          </a:p>
          <a:p>
            <a:pPr marL="457200" lvl="1" indent="0">
              <a:buNone/>
            </a:pPr>
            <a:r>
              <a:rPr lang="en-US"/>
              <a:t>$ </a:t>
            </a:r>
            <a:r>
              <a:rPr lang="en-US" err="1"/>
              <a:t>sudo</a:t>
            </a:r>
            <a:r>
              <a:rPr lang="en-US"/>
              <a:t> </a:t>
            </a:r>
            <a:r>
              <a:rPr lang="en-US" err="1"/>
              <a:t>chmod</a:t>
            </a:r>
            <a:r>
              <a:rPr lang="en-US"/>
              <a:t> </a:t>
            </a:r>
            <a:r>
              <a:rPr lang="en-US" err="1"/>
              <a:t>g+rwx</a:t>
            </a:r>
            <a:r>
              <a:rPr lang="en-US"/>
              <a:t> "/home/$USER/.docker" -R</a:t>
            </a:r>
          </a:p>
          <a:p>
            <a:endParaRPr lang="en-US"/>
          </a:p>
          <a:p>
            <a:endParaRPr lang="ru-RU"/>
          </a:p>
          <a:p>
            <a:endParaRPr lang="en-US"/>
          </a:p>
        </p:txBody>
      </p:sp>
      <p:sp>
        <p:nvSpPr>
          <p:cNvPr id="4" name="Slide Number Placeholder 3"/>
          <p:cNvSpPr>
            <a:spLocks noGrp="1"/>
          </p:cNvSpPr>
          <p:nvPr>
            <p:ph type="sldNum" sz="quarter" idx="5"/>
          </p:nvPr>
        </p:nvSpPr>
        <p:spPr/>
        <p:txBody>
          <a:bodyPr/>
          <a:lstStyle/>
          <a:p>
            <a:fld id="{A874FABB-6DBE-47C4-B626-20167906F475}" type="slidenum">
              <a:rPr lang="en-US" smtClean="0"/>
              <a:t>19</a:t>
            </a:fld>
            <a:endParaRPr lang="en-US"/>
          </a:p>
        </p:txBody>
      </p:sp>
    </p:spTree>
    <p:extLst>
      <p:ext uri="{BB962C8B-B14F-4D97-AF65-F5344CB8AC3E}">
        <p14:creationId xmlns:p14="http://schemas.microsoft.com/office/powerpoint/2010/main" val="673332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20</a:t>
            </a:fld>
            <a:endParaRPr lang="en-US"/>
          </a:p>
        </p:txBody>
      </p:sp>
    </p:spTree>
    <p:extLst>
      <p:ext uri="{BB962C8B-B14F-4D97-AF65-F5344CB8AC3E}">
        <p14:creationId xmlns:p14="http://schemas.microsoft.com/office/powerpoint/2010/main" val="3837179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21</a:t>
            </a:fld>
            <a:endParaRPr lang="en-US"/>
          </a:p>
        </p:txBody>
      </p:sp>
    </p:spTree>
    <p:extLst>
      <p:ext uri="{BB962C8B-B14F-4D97-AF65-F5344CB8AC3E}">
        <p14:creationId xmlns:p14="http://schemas.microsoft.com/office/powerpoint/2010/main" val="3483965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22</a:t>
            </a:fld>
            <a:endParaRPr lang="en-US"/>
          </a:p>
        </p:txBody>
      </p:sp>
    </p:spTree>
    <p:extLst>
      <p:ext uri="{BB962C8B-B14F-4D97-AF65-F5344CB8AC3E}">
        <p14:creationId xmlns:p14="http://schemas.microsoft.com/office/powerpoint/2010/main" val="2657832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following command runs an </a:t>
            </a:r>
            <a:r>
              <a:rPr lang="en-US">
                <a:highlight>
                  <a:srgbClr val="C0C0C0"/>
                </a:highlight>
              </a:rPr>
              <a:t>ubuntu</a:t>
            </a:r>
            <a:r>
              <a:rPr lang="en-US"/>
              <a:t> container, attaches interactively to your local command-line session, and runs </a:t>
            </a:r>
            <a:r>
              <a:rPr lang="en-US">
                <a:highlight>
                  <a:srgbClr val="C0C0C0"/>
                </a:highlight>
              </a:rPr>
              <a:t>/bin/bash</a:t>
            </a:r>
            <a:r>
              <a:rPr lang="en-US"/>
              <a:t>.</a:t>
            </a:r>
          </a:p>
          <a:p>
            <a:r>
              <a:rPr lang="en-US">
                <a:highlight>
                  <a:srgbClr val="C0C0C0"/>
                </a:highlight>
              </a:rPr>
              <a:t>$ docker run -</a:t>
            </a:r>
            <a:r>
              <a:rPr lang="en-US" err="1">
                <a:highlight>
                  <a:srgbClr val="C0C0C0"/>
                </a:highlight>
              </a:rPr>
              <a:t>i</a:t>
            </a:r>
            <a:r>
              <a:rPr lang="en-US">
                <a:highlight>
                  <a:srgbClr val="C0C0C0"/>
                </a:highlight>
              </a:rPr>
              <a:t> -t ubuntu /bin/bash</a:t>
            </a:r>
          </a:p>
          <a:p>
            <a:r>
              <a:rPr lang="en-US"/>
              <a:t>When you run this command, the following happens (assuming you are using the default registry configuration):</a:t>
            </a:r>
          </a:p>
          <a:p>
            <a:pPr marL="514350" indent="-514350">
              <a:buFont typeface="+mj-lt"/>
              <a:buAutoNum type="arabicPeriod"/>
            </a:pPr>
            <a:r>
              <a:rPr lang="en-US"/>
              <a:t>If you do not have the </a:t>
            </a:r>
            <a:r>
              <a:rPr lang="en-US">
                <a:highlight>
                  <a:srgbClr val="C0C0C0"/>
                </a:highlight>
              </a:rPr>
              <a:t>ubuntu</a:t>
            </a:r>
            <a:r>
              <a:rPr lang="en-US"/>
              <a:t> image locally, Docker pulls it from your configured registry, as though you had run </a:t>
            </a:r>
            <a:r>
              <a:rPr lang="en-US">
                <a:highlight>
                  <a:srgbClr val="C0C0C0"/>
                </a:highlight>
              </a:rPr>
              <a:t>docker pull ubuntu</a:t>
            </a:r>
            <a:r>
              <a:rPr lang="en-US"/>
              <a:t> manually.</a:t>
            </a:r>
          </a:p>
          <a:p>
            <a:pPr marL="514350" indent="-514350">
              <a:buFont typeface="+mj-lt"/>
              <a:buAutoNum type="arabicPeriod"/>
            </a:pPr>
            <a:r>
              <a:rPr lang="en-US"/>
              <a:t>Docker creates a new container, as though you had run a </a:t>
            </a:r>
            <a:r>
              <a:rPr lang="en-US">
                <a:highlight>
                  <a:srgbClr val="C0C0C0"/>
                </a:highlight>
              </a:rPr>
              <a:t>docker container create</a:t>
            </a:r>
            <a:r>
              <a:rPr lang="en-US"/>
              <a:t> command manually.</a:t>
            </a:r>
          </a:p>
          <a:p>
            <a:pPr marL="514350" indent="-514350">
              <a:buFont typeface="+mj-lt"/>
              <a:buAutoNum type="arabicPeriod"/>
            </a:pPr>
            <a:r>
              <a:rPr lang="en-US"/>
              <a:t>Docker allocates a read-write filesystem to the container, as its final layer. This allows a running container to create or modify files and directories in its local filesystem.</a:t>
            </a:r>
          </a:p>
          <a:p>
            <a:pPr marL="514350" indent="-514350">
              <a:buFont typeface="+mj-lt"/>
              <a:buAutoNum type="arabicPeriod"/>
            </a:pPr>
            <a:r>
              <a:rPr lang="en-US"/>
              <a:t>Docker creates a network interface to connect the container to the default network, since you did not specify any networking options. This includes assigning an IP address to the container. By default, containers can connect to external networks using the host machine’s network connection.</a:t>
            </a:r>
          </a:p>
          <a:p>
            <a:pPr marL="514350" indent="-514350">
              <a:buFont typeface="+mj-lt"/>
              <a:buAutoNum type="arabicPeriod"/>
            </a:pPr>
            <a:r>
              <a:rPr lang="en-US"/>
              <a:t>Docker starts the container and executes </a:t>
            </a:r>
            <a:r>
              <a:rPr lang="en-US">
                <a:highlight>
                  <a:srgbClr val="C0C0C0"/>
                </a:highlight>
              </a:rPr>
              <a:t>/bin/bash</a:t>
            </a:r>
            <a:r>
              <a:rPr lang="en-US"/>
              <a:t>. Because the container is running interactively and attached to your terminal (due to the </a:t>
            </a:r>
            <a:r>
              <a:rPr lang="en-US">
                <a:highlight>
                  <a:srgbClr val="C0C0C0"/>
                </a:highlight>
              </a:rPr>
              <a:t>-</a:t>
            </a:r>
            <a:r>
              <a:rPr lang="en-US" err="1">
                <a:highlight>
                  <a:srgbClr val="C0C0C0"/>
                </a:highlight>
              </a:rPr>
              <a:t>i</a:t>
            </a:r>
            <a:r>
              <a:rPr lang="en-US"/>
              <a:t> and </a:t>
            </a:r>
            <a:r>
              <a:rPr lang="en-US">
                <a:highlight>
                  <a:srgbClr val="C0C0C0"/>
                </a:highlight>
              </a:rPr>
              <a:t>-t</a:t>
            </a:r>
            <a:r>
              <a:rPr lang="en-US"/>
              <a:t> flags), you can provide input using your keyboard while the output is logged to your terminal.</a:t>
            </a:r>
          </a:p>
          <a:p>
            <a:pPr marL="514350" indent="-514350">
              <a:buFont typeface="+mj-lt"/>
              <a:buAutoNum type="arabicPeriod"/>
            </a:pPr>
            <a:r>
              <a:rPr lang="en-US"/>
              <a:t>When you type </a:t>
            </a:r>
            <a:r>
              <a:rPr lang="en-US">
                <a:highlight>
                  <a:srgbClr val="C0C0C0"/>
                </a:highlight>
              </a:rPr>
              <a:t>exit</a:t>
            </a:r>
            <a:r>
              <a:rPr lang="en-US"/>
              <a:t> to terminate the </a:t>
            </a:r>
            <a:r>
              <a:rPr lang="en-US">
                <a:highlight>
                  <a:srgbClr val="C0C0C0"/>
                </a:highlight>
              </a:rPr>
              <a:t>/bin/bash</a:t>
            </a:r>
            <a:r>
              <a:rPr lang="en-US"/>
              <a:t> command, the container stops but is not removed. You can start it again or remove it.</a:t>
            </a:r>
            <a:endParaRPr lang="ru-RU"/>
          </a:p>
          <a:p>
            <a:r>
              <a:rPr lang="en-US"/>
              <a:t>Create the docker group.</a:t>
            </a:r>
          </a:p>
          <a:p>
            <a:pPr marL="457200" lvl="1" indent="0">
              <a:buNone/>
            </a:pPr>
            <a:r>
              <a:rPr lang="en-US" err="1"/>
              <a:t>sudo</a:t>
            </a:r>
            <a:r>
              <a:rPr lang="en-US"/>
              <a:t> </a:t>
            </a:r>
            <a:r>
              <a:rPr lang="en-US" err="1"/>
              <a:t>groupadd</a:t>
            </a:r>
            <a:r>
              <a:rPr lang="en-US"/>
              <a:t> docker</a:t>
            </a:r>
          </a:p>
          <a:p>
            <a:r>
              <a:rPr lang="en-US"/>
              <a:t>Add your user to the docker group.</a:t>
            </a:r>
          </a:p>
          <a:p>
            <a:pPr marL="457200" lvl="1" indent="0">
              <a:buNone/>
            </a:pPr>
            <a:r>
              <a:rPr lang="de-DE" err="1"/>
              <a:t>sudo</a:t>
            </a:r>
            <a:r>
              <a:rPr lang="de-DE"/>
              <a:t> </a:t>
            </a:r>
            <a:r>
              <a:rPr lang="de-DE" err="1"/>
              <a:t>usermod</a:t>
            </a:r>
            <a:r>
              <a:rPr lang="de-DE"/>
              <a:t> -</a:t>
            </a:r>
            <a:r>
              <a:rPr lang="de-DE" err="1"/>
              <a:t>aG</a:t>
            </a:r>
            <a:r>
              <a:rPr lang="de-DE"/>
              <a:t> </a:t>
            </a:r>
            <a:r>
              <a:rPr lang="de-DE" err="1"/>
              <a:t>docker</a:t>
            </a:r>
            <a:r>
              <a:rPr lang="de-DE"/>
              <a:t> $USER</a:t>
            </a:r>
          </a:p>
          <a:p>
            <a:r>
              <a:rPr lang="en-US"/>
              <a:t>Log out and log back in so that your group membership is re-evaluated.</a:t>
            </a:r>
          </a:p>
          <a:p>
            <a:r>
              <a:rPr lang="en-US"/>
              <a:t>Verify that you can run docker commands without </a:t>
            </a:r>
            <a:r>
              <a:rPr lang="en-US" err="1"/>
              <a:t>sudo</a:t>
            </a:r>
            <a:r>
              <a:rPr lang="en-US"/>
              <a:t>.</a:t>
            </a:r>
          </a:p>
          <a:p>
            <a:pPr marL="457200" lvl="1" indent="0">
              <a:buNone/>
            </a:pPr>
            <a:r>
              <a:rPr lang="en-US"/>
              <a:t>docker run hello-world</a:t>
            </a:r>
          </a:p>
          <a:p>
            <a:r>
              <a:rPr lang="en-US"/>
              <a:t>If you initially ran Docker CLI commands using </a:t>
            </a:r>
            <a:r>
              <a:rPr lang="en-US" err="1"/>
              <a:t>sudo</a:t>
            </a:r>
            <a:r>
              <a:rPr lang="en-US"/>
              <a:t> before adding your user to the docker group, you may see the following error, which indicates that your ~/.docker/ directory was created with incorrect permissions due to the </a:t>
            </a:r>
            <a:r>
              <a:rPr lang="en-US" err="1"/>
              <a:t>sudo</a:t>
            </a:r>
            <a:r>
              <a:rPr lang="en-US"/>
              <a:t> commands.</a:t>
            </a:r>
          </a:p>
          <a:p>
            <a:pPr marL="457200" lvl="1" indent="0">
              <a:buNone/>
            </a:pPr>
            <a:r>
              <a:rPr lang="en-US"/>
              <a:t>WARNING: Error loading config file: /home/user/.docker/</a:t>
            </a:r>
            <a:r>
              <a:rPr lang="en-US" err="1"/>
              <a:t>config.json</a:t>
            </a:r>
            <a:r>
              <a:rPr lang="en-US"/>
              <a:t> -</a:t>
            </a:r>
          </a:p>
          <a:p>
            <a:pPr marL="457200" lvl="1" indent="0">
              <a:buNone/>
            </a:pPr>
            <a:r>
              <a:rPr lang="en-US"/>
              <a:t>stat /home/user/.docker/</a:t>
            </a:r>
            <a:r>
              <a:rPr lang="en-US" err="1"/>
              <a:t>config.json</a:t>
            </a:r>
            <a:r>
              <a:rPr lang="en-US"/>
              <a:t>: permission denied</a:t>
            </a:r>
          </a:p>
          <a:p>
            <a:r>
              <a:rPr lang="en-US"/>
              <a:t>To fix this problem, either remove the ~/.docker/ directory (it is recreated automatically, but any custom settings are lost), or change its ownership and permissions using the following commands:</a:t>
            </a:r>
          </a:p>
          <a:p>
            <a:endParaRPr lang="en-US"/>
          </a:p>
          <a:p>
            <a:pPr marL="457200" lvl="1" indent="0">
              <a:buNone/>
            </a:pPr>
            <a:r>
              <a:rPr lang="en-US"/>
              <a:t>$ </a:t>
            </a:r>
            <a:r>
              <a:rPr lang="en-US" err="1"/>
              <a:t>sudo</a:t>
            </a:r>
            <a:r>
              <a:rPr lang="en-US"/>
              <a:t> </a:t>
            </a:r>
            <a:r>
              <a:rPr lang="en-US" err="1"/>
              <a:t>chown</a:t>
            </a:r>
            <a:r>
              <a:rPr lang="en-US"/>
              <a:t> "$USER":"$USER" /home/"$USER"/.docker -R</a:t>
            </a:r>
          </a:p>
          <a:p>
            <a:pPr marL="457200" lvl="1" indent="0">
              <a:buNone/>
            </a:pPr>
            <a:r>
              <a:rPr lang="en-US"/>
              <a:t>$ </a:t>
            </a:r>
            <a:r>
              <a:rPr lang="en-US" err="1"/>
              <a:t>sudo</a:t>
            </a:r>
            <a:r>
              <a:rPr lang="en-US"/>
              <a:t> </a:t>
            </a:r>
            <a:r>
              <a:rPr lang="en-US" err="1"/>
              <a:t>chmod</a:t>
            </a:r>
            <a:r>
              <a:rPr lang="en-US"/>
              <a:t> </a:t>
            </a:r>
            <a:r>
              <a:rPr lang="en-US" err="1"/>
              <a:t>g+rwx</a:t>
            </a:r>
            <a:r>
              <a:rPr lang="en-US"/>
              <a:t> "/home/$USER/.docker" -R</a:t>
            </a:r>
          </a:p>
          <a:p>
            <a:endParaRPr lang="en-US"/>
          </a:p>
          <a:p>
            <a:endParaRPr lang="ru-RU"/>
          </a:p>
          <a:p>
            <a:endParaRPr lang="en-US"/>
          </a:p>
        </p:txBody>
      </p:sp>
      <p:sp>
        <p:nvSpPr>
          <p:cNvPr id="4" name="Slide Number Placeholder 3"/>
          <p:cNvSpPr>
            <a:spLocks noGrp="1"/>
          </p:cNvSpPr>
          <p:nvPr>
            <p:ph type="sldNum" sz="quarter" idx="5"/>
          </p:nvPr>
        </p:nvSpPr>
        <p:spPr/>
        <p:txBody>
          <a:bodyPr/>
          <a:lstStyle/>
          <a:p>
            <a:fld id="{A874FABB-6DBE-47C4-B626-20167906F475}" type="slidenum">
              <a:rPr lang="en-US" smtClean="0"/>
              <a:t>23</a:t>
            </a:fld>
            <a:endParaRPr lang="en-US"/>
          </a:p>
        </p:txBody>
      </p:sp>
    </p:spTree>
    <p:extLst>
      <p:ext uri="{BB962C8B-B14F-4D97-AF65-F5344CB8AC3E}">
        <p14:creationId xmlns:p14="http://schemas.microsoft.com/office/powerpoint/2010/main" val="3027467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a:t>
            </a:fld>
            <a:endParaRPr lang="en-US"/>
          </a:p>
        </p:txBody>
      </p:sp>
    </p:spTree>
    <p:extLst>
      <p:ext uri="{BB962C8B-B14F-4D97-AF65-F5344CB8AC3E}">
        <p14:creationId xmlns:p14="http://schemas.microsoft.com/office/powerpoint/2010/main" val="3001665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a:t>
            </a:fld>
            <a:endParaRPr lang="en-US"/>
          </a:p>
        </p:txBody>
      </p:sp>
    </p:spTree>
    <p:extLst>
      <p:ext uri="{BB962C8B-B14F-4D97-AF65-F5344CB8AC3E}">
        <p14:creationId xmlns:p14="http://schemas.microsoft.com/office/powerpoint/2010/main" val="1159526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10</a:t>
            </a:fld>
            <a:endParaRPr lang="en-US"/>
          </a:p>
        </p:txBody>
      </p:sp>
    </p:spTree>
    <p:extLst>
      <p:ext uri="{BB962C8B-B14F-4D97-AF65-F5344CB8AC3E}">
        <p14:creationId xmlns:p14="http://schemas.microsoft.com/office/powerpoint/2010/main" val="2577106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11</a:t>
            </a:fld>
            <a:endParaRPr lang="en-US"/>
          </a:p>
        </p:txBody>
      </p:sp>
    </p:spTree>
    <p:extLst>
      <p:ext uri="{BB962C8B-B14F-4D97-AF65-F5344CB8AC3E}">
        <p14:creationId xmlns:p14="http://schemas.microsoft.com/office/powerpoint/2010/main" val="556354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12</a:t>
            </a:fld>
            <a:endParaRPr lang="en-US"/>
          </a:p>
        </p:txBody>
      </p:sp>
    </p:spTree>
    <p:extLst>
      <p:ext uri="{BB962C8B-B14F-4D97-AF65-F5344CB8AC3E}">
        <p14:creationId xmlns:p14="http://schemas.microsoft.com/office/powerpoint/2010/main" val="1508023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13</a:t>
            </a:fld>
            <a:endParaRPr lang="en-US"/>
          </a:p>
        </p:txBody>
      </p:sp>
    </p:spTree>
    <p:extLst>
      <p:ext uri="{BB962C8B-B14F-4D97-AF65-F5344CB8AC3E}">
        <p14:creationId xmlns:p14="http://schemas.microsoft.com/office/powerpoint/2010/main" val="3955145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14</a:t>
            </a:fld>
            <a:endParaRPr lang="en-US"/>
          </a:p>
        </p:txBody>
      </p:sp>
    </p:spTree>
    <p:extLst>
      <p:ext uri="{BB962C8B-B14F-4D97-AF65-F5344CB8AC3E}">
        <p14:creationId xmlns:p14="http://schemas.microsoft.com/office/powerpoint/2010/main" val="3137242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following command runs an </a:t>
            </a:r>
            <a:r>
              <a:rPr lang="en-US">
                <a:highlight>
                  <a:srgbClr val="C0C0C0"/>
                </a:highlight>
              </a:rPr>
              <a:t>ubuntu</a:t>
            </a:r>
            <a:r>
              <a:rPr lang="en-US"/>
              <a:t> container, attaches interactively to your local command-line session, and runs </a:t>
            </a:r>
            <a:r>
              <a:rPr lang="en-US">
                <a:highlight>
                  <a:srgbClr val="C0C0C0"/>
                </a:highlight>
              </a:rPr>
              <a:t>/bin/bash</a:t>
            </a:r>
            <a:r>
              <a:rPr lang="en-US"/>
              <a:t>.</a:t>
            </a:r>
          </a:p>
          <a:p>
            <a:r>
              <a:rPr lang="en-US">
                <a:highlight>
                  <a:srgbClr val="C0C0C0"/>
                </a:highlight>
              </a:rPr>
              <a:t>$ docker run -</a:t>
            </a:r>
            <a:r>
              <a:rPr lang="en-US" err="1">
                <a:highlight>
                  <a:srgbClr val="C0C0C0"/>
                </a:highlight>
              </a:rPr>
              <a:t>i</a:t>
            </a:r>
            <a:r>
              <a:rPr lang="en-US">
                <a:highlight>
                  <a:srgbClr val="C0C0C0"/>
                </a:highlight>
              </a:rPr>
              <a:t> -t ubuntu /bin/bash</a:t>
            </a:r>
          </a:p>
          <a:p>
            <a:r>
              <a:rPr lang="en-US"/>
              <a:t>When you run this command, the following happens (assuming you are using the default registry configuration):</a:t>
            </a:r>
          </a:p>
          <a:p>
            <a:pPr marL="514350" indent="-514350">
              <a:buFont typeface="+mj-lt"/>
              <a:buAutoNum type="arabicPeriod"/>
            </a:pPr>
            <a:r>
              <a:rPr lang="en-US"/>
              <a:t>If you do not have the </a:t>
            </a:r>
            <a:r>
              <a:rPr lang="en-US">
                <a:highlight>
                  <a:srgbClr val="C0C0C0"/>
                </a:highlight>
              </a:rPr>
              <a:t>ubuntu</a:t>
            </a:r>
            <a:r>
              <a:rPr lang="en-US"/>
              <a:t> image locally, Docker pulls it from your configured registry, as though you had run </a:t>
            </a:r>
            <a:r>
              <a:rPr lang="en-US">
                <a:highlight>
                  <a:srgbClr val="C0C0C0"/>
                </a:highlight>
              </a:rPr>
              <a:t>docker pull ubuntu</a:t>
            </a:r>
            <a:r>
              <a:rPr lang="en-US"/>
              <a:t> manually.</a:t>
            </a:r>
          </a:p>
          <a:p>
            <a:pPr marL="514350" indent="-514350">
              <a:buFont typeface="+mj-lt"/>
              <a:buAutoNum type="arabicPeriod"/>
            </a:pPr>
            <a:r>
              <a:rPr lang="en-US"/>
              <a:t>Docker creates a new container, as though you had run a </a:t>
            </a:r>
            <a:r>
              <a:rPr lang="en-US">
                <a:highlight>
                  <a:srgbClr val="C0C0C0"/>
                </a:highlight>
              </a:rPr>
              <a:t>docker container create</a:t>
            </a:r>
            <a:r>
              <a:rPr lang="en-US"/>
              <a:t> command manually.</a:t>
            </a:r>
          </a:p>
          <a:p>
            <a:pPr marL="514350" indent="-514350">
              <a:buFont typeface="+mj-lt"/>
              <a:buAutoNum type="arabicPeriod"/>
            </a:pPr>
            <a:r>
              <a:rPr lang="en-US"/>
              <a:t>Docker allocates a read-write filesystem to the container, as its final layer. This allows a running container to create or modify files and directories in its local filesystem.</a:t>
            </a:r>
          </a:p>
          <a:p>
            <a:pPr marL="514350" indent="-514350">
              <a:buFont typeface="+mj-lt"/>
              <a:buAutoNum type="arabicPeriod"/>
            </a:pPr>
            <a:r>
              <a:rPr lang="en-US"/>
              <a:t>Docker creates a network interface to connect the container to the default network, since you did not specify any networking options. This includes assigning an IP address to the container. By default, containers can connect to external networks using the host machine’s network connection.</a:t>
            </a:r>
          </a:p>
          <a:p>
            <a:pPr marL="514350" indent="-514350">
              <a:buFont typeface="+mj-lt"/>
              <a:buAutoNum type="arabicPeriod"/>
            </a:pPr>
            <a:r>
              <a:rPr lang="en-US"/>
              <a:t>Docker starts the container and executes </a:t>
            </a:r>
            <a:r>
              <a:rPr lang="en-US">
                <a:highlight>
                  <a:srgbClr val="C0C0C0"/>
                </a:highlight>
              </a:rPr>
              <a:t>/bin/bash</a:t>
            </a:r>
            <a:r>
              <a:rPr lang="en-US"/>
              <a:t>. Because the container is running interactively and attached to your terminal (due to the </a:t>
            </a:r>
            <a:r>
              <a:rPr lang="en-US">
                <a:highlight>
                  <a:srgbClr val="C0C0C0"/>
                </a:highlight>
              </a:rPr>
              <a:t>-</a:t>
            </a:r>
            <a:r>
              <a:rPr lang="en-US" err="1">
                <a:highlight>
                  <a:srgbClr val="C0C0C0"/>
                </a:highlight>
              </a:rPr>
              <a:t>i</a:t>
            </a:r>
            <a:r>
              <a:rPr lang="en-US"/>
              <a:t> and </a:t>
            </a:r>
            <a:r>
              <a:rPr lang="en-US">
                <a:highlight>
                  <a:srgbClr val="C0C0C0"/>
                </a:highlight>
              </a:rPr>
              <a:t>-t</a:t>
            </a:r>
            <a:r>
              <a:rPr lang="en-US"/>
              <a:t> flags), you can provide input using your keyboard while the output is logged to your terminal.</a:t>
            </a:r>
          </a:p>
          <a:p>
            <a:pPr marL="514350" indent="-514350">
              <a:buFont typeface="+mj-lt"/>
              <a:buAutoNum type="arabicPeriod"/>
            </a:pPr>
            <a:r>
              <a:rPr lang="en-US"/>
              <a:t>When you type </a:t>
            </a:r>
            <a:r>
              <a:rPr lang="en-US">
                <a:highlight>
                  <a:srgbClr val="C0C0C0"/>
                </a:highlight>
              </a:rPr>
              <a:t>exit</a:t>
            </a:r>
            <a:r>
              <a:rPr lang="en-US"/>
              <a:t> to terminate the </a:t>
            </a:r>
            <a:r>
              <a:rPr lang="en-US">
                <a:highlight>
                  <a:srgbClr val="C0C0C0"/>
                </a:highlight>
              </a:rPr>
              <a:t>/bin/bash</a:t>
            </a:r>
            <a:r>
              <a:rPr lang="en-US"/>
              <a:t> command, the container stops but is not removed. You can start it again or remove it.</a:t>
            </a:r>
            <a:endParaRPr lang="ru-RU"/>
          </a:p>
          <a:p>
            <a:r>
              <a:rPr lang="en-US"/>
              <a:t>Create the docker group.</a:t>
            </a:r>
          </a:p>
          <a:p>
            <a:pPr marL="457200" lvl="1" indent="0">
              <a:buNone/>
            </a:pPr>
            <a:r>
              <a:rPr lang="en-US" err="1"/>
              <a:t>sudo</a:t>
            </a:r>
            <a:r>
              <a:rPr lang="en-US"/>
              <a:t> </a:t>
            </a:r>
            <a:r>
              <a:rPr lang="en-US" err="1"/>
              <a:t>groupadd</a:t>
            </a:r>
            <a:r>
              <a:rPr lang="en-US"/>
              <a:t> docker</a:t>
            </a:r>
          </a:p>
          <a:p>
            <a:r>
              <a:rPr lang="en-US"/>
              <a:t>Add your user to the docker group.</a:t>
            </a:r>
          </a:p>
          <a:p>
            <a:pPr marL="457200" lvl="1" indent="0">
              <a:buNone/>
            </a:pPr>
            <a:r>
              <a:rPr lang="de-DE" err="1"/>
              <a:t>sudo</a:t>
            </a:r>
            <a:r>
              <a:rPr lang="de-DE"/>
              <a:t> </a:t>
            </a:r>
            <a:r>
              <a:rPr lang="de-DE" err="1"/>
              <a:t>usermod</a:t>
            </a:r>
            <a:r>
              <a:rPr lang="de-DE"/>
              <a:t> -</a:t>
            </a:r>
            <a:r>
              <a:rPr lang="de-DE" err="1"/>
              <a:t>aG</a:t>
            </a:r>
            <a:r>
              <a:rPr lang="de-DE"/>
              <a:t> </a:t>
            </a:r>
            <a:r>
              <a:rPr lang="de-DE" err="1"/>
              <a:t>docker</a:t>
            </a:r>
            <a:r>
              <a:rPr lang="de-DE"/>
              <a:t> $USER</a:t>
            </a:r>
          </a:p>
          <a:p>
            <a:r>
              <a:rPr lang="en-US"/>
              <a:t>Log out and log back in so that your group membership is re-evaluated.</a:t>
            </a:r>
          </a:p>
          <a:p>
            <a:r>
              <a:rPr lang="en-US"/>
              <a:t>Verify that you can run docker commands without </a:t>
            </a:r>
            <a:r>
              <a:rPr lang="en-US" err="1"/>
              <a:t>sudo</a:t>
            </a:r>
            <a:r>
              <a:rPr lang="en-US"/>
              <a:t>.</a:t>
            </a:r>
          </a:p>
          <a:p>
            <a:pPr marL="457200" lvl="1" indent="0">
              <a:buNone/>
            </a:pPr>
            <a:r>
              <a:rPr lang="en-US"/>
              <a:t>docker run hello-world</a:t>
            </a:r>
          </a:p>
          <a:p>
            <a:r>
              <a:rPr lang="en-US"/>
              <a:t>If you initially ran Docker CLI commands using </a:t>
            </a:r>
            <a:r>
              <a:rPr lang="en-US" err="1"/>
              <a:t>sudo</a:t>
            </a:r>
            <a:r>
              <a:rPr lang="en-US"/>
              <a:t> before adding your user to the docker group, you may see the following error, which indicates that your ~/.docker/ directory was created with incorrect permissions due to the </a:t>
            </a:r>
            <a:r>
              <a:rPr lang="en-US" err="1"/>
              <a:t>sudo</a:t>
            </a:r>
            <a:r>
              <a:rPr lang="en-US"/>
              <a:t> commands.</a:t>
            </a:r>
          </a:p>
          <a:p>
            <a:pPr marL="457200" lvl="1" indent="0">
              <a:buNone/>
            </a:pPr>
            <a:r>
              <a:rPr lang="en-US"/>
              <a:t>WARNING: Error loading config file: /home/user/.docker/</a:t>
            </a:r>
            <a:r>
              <a:rPr lang="en-US" err="1"/>
              <a:t>config.json</a:t>
            </a:r>
            <a:r>
              <a:rPr lang="en-US"/>
              <a:t> -</a:t>
            </a:r>
          </a:p>
          <a:p>
            <a:pPr marL="457200" lvl="1" indent="0">
              <a:buNone/>
            </a:pPr>
            <a:r>
              <a:rPr lang="en-US"/>
              <a:t>stat /home/user/.docker/</a:t>
            </a:r>
            <a:r>
              <a:rPr lang="en-US" err="1"/>
              <a:t>config.json</a:t>
            </a:r>
            <a:r>
              <a:rPr lang="en-US"/>
              <a:t>: permission denied</a:t>
            </a:r>
          </a:p>
          <a:p>
            <a:r>
              <a:rPr lang="en-US"/>
              <a:t>To fix this problem, either remove the ~/.docker/ directory (it is recreated automatically, but any custom settings are lost), or change its ownership and permissions using the following commands:</a:t>
            </a:r>
          </a:p>
          <a:p>
            <a:endParaRPr lang="en-US"/>
          </a:p>
          <a:p>
            <a:pPr marL="457200" lvl="1" indent="0">
              <a:buNone/>
            </a:pPr>
            <a:r>
              <a:rPr lang="en-US"/>
              <a:t>$ </a:t>
            </a:r>
            <a:r>
              <a:rPr lang="en-US" err="1"/>
              <a:t>sudo</a:t>
            </a:r>
            <a:r>
              <a:rPr lang="en-US"/>
              <a:t> </a:t>
            </a:r>
            <a:r>
              <a:rPr lang="en-US" err="1"/>
              <a:t>chown</a:t>
            </a:r>
            <a:r>
              <a:rPr lang="en-US"/>
              <a:t> "$USER":"$USER" /home/"$USER"/.docker -R</a:t>
            </a:r>
          </a:p>
          <a:p>
            <a:pPr marL="457200" lvl="1" indent="0">
              <a:buNone/>
            </a:pPr>
            <a:r>
              <a:rPr lang="en-US"/>
              <a:t>$ </a:t>
            </a:r>
            <a:r>
              <a:rPr lang="en-US" err="1"/>
              <a:t>sudo</a:t>
            </a:r>
            <a:r>
              <a:rPr lang="en-US"/>
              <a:t> </a:t>
            </a:r>
            <a:r>
              <a:rPr lang="en-US" err="1"/>
              <a:t>chmod</a:t>
            </a:r>
            <a:r>
              <a:rPr lang="en-US"/>
              <a:t> </a:t>
            </a:r>
            <a:r>
              <a:rPr lang="en-US" err="1"/>
              <a:t>g+rwx</a:t>
            </a:r>
            <a:r>
              <a:rPr lang="en-US"/>
              <a:t> "/home/$USER/.docker" -R</a:t>
            </a:r>
          </a:p>
          <a:p>
            <a:endParaRPr lang="en-US"/>
          </a:p>
          <a:p>
            <a:endParaRPr lang="ru-RU"/>
          </a:p>
          <a:p>
            <a:endParaRPr lang="en-US"/>
          </a:p>
        </p:txBody>
      </p:sp>
      <p:sp>
        <p:nvSpPr>
          <p:cNvPr id="4" name="Slide Number Placeholder 3"/>
          <p:cNvSpPr>
            <a:spLocks noGrp="1"/>
          </p:cNvSpPr>
          <p:nvPr>
            <p:ph type="sldNum" sz="quarter" idx="5"/>
          </p:nvPr>
        </p:nvSpPr>
        <p:spPr/>
        <p:txBody>
          <a:bodyPr/>
          <a:lstStyle/>
          <a:p>
            <a:fld id="{A874FABB-6DBE-47C4-B626-20167906F475}" type="slidenum">
              <a:rPr lang="en-US" smtClean="0"/>
              <a:t>15</a:t>
            </a:fld>
            <a:endParaRPr lang="en-US"/>
          </a:p>
        </p:txBody>
      </p:sp>
    </p:spTree>
    <p:extLst>
      <p:ext uri="{BB962C8B-B14F-4D97-AF65-F5344CB8AC3E}">
        <p14:creationId xmlns:p14="http://schemas.microsoft.com/office/powerpoint/2010/main" val="1020437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a:t>Please add title here</a:t>
            </a:r>
          </a:p>
        </p:txBody>
      </p:sp>
      <p:sp>
        <p:nvSpPr>
          <p:cNvPr id="3" name="Date Placeholder 2"/>
          <p:cNvSpPr>
            <a:spLocks noGrp="1"/>
          </p:cNvSpPr>
          <p:nvPr>
            <p:ph type="dt" sz="half" idx="10"/>
          </p:nvPr>
        </p:nvSpPr>
        <p:spPr/>
        <p:txBody>
          <a:bodyPr tIns="0" anchor="ctr" anchorCtr="0"/>
          <a:lstStyle>
            <a:lvl1pPr>
              <a:defRPr cap="all" baseline="0">
                <a:solidFill>
                  <a:schemeClr val="bg1"/>
                </a:solidFill>
              </a:defRPr>
            </a:lvl1pPr>
          </a:lstStyle>
          <a:p>
            <a:endParaRPr lang="en-US"/>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Please add subtitle here</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
          <a:stretch/>
        </p:blipFill>
        <p:spPr>
          <a:xfrm rot="5400000">
            <a:off x="2767227" y="2306574"/>
            <a:ext cx="5143500" cy="530352"/>
          </a:xfrm>
          <a:prstGeom prst="rect">
            <a:avLst/>
          </a:prstGeom>
        </p:spPr>
      </p:pic>
    </p:spTree>
    <p:extLst>
      <p:ext uri="{BB962C8B-B14F-4D97-AF65-F5344CB8AC3E}">
        <p14:creationId xmlns:p14="http://schemas.microsoft.com/office/powerpoint/2010/main" val="2653978089"/>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a:t>Please add picture here</a:t>
            </a:r>
          </a:p>
          <a:p>
            <a:endParaRPr lang="en-US"/>
          </a:p>
          <a:p>
            <a:endParaRPr lang="en-US"/>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357188" y="1092491"/>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0" name="Text Placeholder 19"/>
          <p:cNvSpPr>
            <a:spLocks noGrp="1"/>
          </p:cNvSpPr>
          <p:nvPr>
            <p:ph type="body" sz="quarter" idx="13" hasCustomPrompt="1"/>
          </p:nvPr>
        </p:nvSpPr>
        <p:spPr>
          <a:xfrm>
            <a:off x="710972" y="1092491"/>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Please put section one title here</a:t>
            </a:r>
          </a:p>
        </p:txBody>
      </p:sp>
      <p:sp>
        <p:nvSpPr>
          <p:cNvPr id="21" name="Text Placeholder 13"/>
          <p:cNvSpPr>
            <a:spLocks noGrp="1"/>
          </p:cNvSpPr>
          <p:nvPr>
            <p:ph type="body" sz="quarter" idx="14" hasCustomPrompt="1"/>
          </p:nvPr>
        </p:nvSpPr>
        <p:spPr>
          <a:xfrm>
            <a:off x="357188" y="4120134"/>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2" name="Text Placeholder 13"/>
          <p:cNvSpPr>
            <a:spLocks noGrp="1"/>
          </p:cNvSpPr>
          <p:nvPr>
            <p:ph type="body" sz="quarter" idx="15" hasCustomPrompt="1"/>
          </p:nvPr>
        </p:nvSpPr>
        <p:spPr>
          <a:xfrm>
            <a:off x="357188" y="1698020"/>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3" name="Text Placeholder 13"/>
          <p:cNvSpPr>
            <a:spLocks noGrp="1"/>
          </p:cNvSpPr>
          <p:nvPr>
            <p:ph type="body" sz="quarter" idx="16" hasCustomPrompt="1"/>
          </p:nvPr>
        </p:nvSpPr>
        <p:spPr>
          <a:xfrm>
            <a:off x="357188" y="2303549"/>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4" name="Text Placeholder 13"/>
          <p:cNvSpPr>
            <a:spLocks noGrp="1"/>
          </p:cNvSpPr>
          <p:nvPr>
            <p:ph type="body" sz="quarter" idx="17" hasCustomPrompt="1"/>
          </p:nvPr>
        </p:nvSpPr>
        <p:spPr>
          <a:xfrm>
            <a:off x="357188" y="2909078"/>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5" name="Text Placeholder 13"/>
          <p:cNvSpPr>
            <a:spLocks noGrp="1"/>
          </p:cNvSpPr>
          <p:nvPr>
            <p:ph type="body" sz="quarter" idx="18" hasCustomPrompt="1"/>
          </p:nvPr>
        </p:nvSpPr>
        <p:spPr>
          <a:xfrm>
            <a:off x="357188" y="3514607"/>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6" name="Text Placeholder 19"/>
          <p:cNvSpPr>
            <a:spLocks noGrp="1"/>
          </p:cNvSpPr>
          <p:nvPr>
            <p:ph type="body" sz="quarter" idx="19" hasCustomPrompt="1"/>
          </p:nvPr>
        </p:nvSpPr>
        <p:spPr>
          <a:xfrm>
            <a:off x="710972" y="1697608"/>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Please put section TWO title here</a:t>
            </a:r>
          </a:p>
        </p:txBody>
      </p:sp>
      <p:sp>
        <p:nvSpPr>
          <p:cNvPr id="27" name="Text Placeholder 19"/>
          <p:cNvSpPr>
            <a:spLocks noGrp="1"/>
          </p:cNvSpPr>
          <p:nvPr>
            <p:ph type="body" sz="quarter" idx="20" hasCustomPrompt="1"/>
          </p:nvPr>
        </p:nvSpPr>
        <p:spPr>
          <a:xfrm>
            <a:off x="710972" y="2302725"/>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Please put section THREE title here</a:t>
            </a:r>
          </a:p>
        </p:txBody>
      </p:sp>
      <p:sp>
        <p:nvSpPr>
          <p:cNvPr id="28" name="Text Placeholder 19"/>
          <p:cNvSpPr>
            <a:spLocks noGrp="1"/>
          </p:cNvSpPr>
          <p:nvPr>
            <p:ph type="body" sz="quarter" idx="21" hasCustomPrompt="1"/>
          </p:nvPr>
        </p:nvSpPr>
        <p:spPr>
          <a:xfrm>
            <a:off x="710972" y="2907842"/>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a:t>
            </a:r>
          </a:p>
        </p:txBody>
      </p:sp>
      <p:sp>
        <p:nvSpPr>
          <p:cNvPr id="29" name="Text Placeholder 19"/>
          <p:cNvSpPr>
            <a:spLocks noGrp="1"/>
          </p:cNvSpPr>
          <p:nvPr>
            <p:ph type="body" sz="quarter" idx="22" hasCustomPrompt="1"/>
          </p:nvPr>
        </p:nvSpPr>
        <p:spPr>
          <a:xfrm>
            <a:off x="710972" y="3512959"/>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And delete</a:t>
            </a:r>
          </a:p>
        </p:txBody>
      </p:sp>
      <p:sp>
        <p:nvSpPr>
          <p:cNvPr id="30" name="Text Placeholder 19"/>
          <p:cNvSpPr>
            <a:spLocks noGrp="1"/>
          </p:cNvSpPr>
          <p:nvPr>
            <p:ph type="body" sz="quarter" idx="23" hasCustomPrompt="1"/>
          </p:nvPr>
        </p:nvSpPr>
        <p:spPr>
          <a:xfrm>
            <a:off x="710972" y="4118077"/>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The extras</a:t>
            </a:r>
          </a:p>
        </p:txBody>
      </p:sp>
      <p:sp>
        <p:nvSpPr>
          <p:cNvPr id="3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4007082933"/>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ersonal Profile - Right">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673894" y="1780394"/>
            <a:ext cx="3986211" cy="2696355"/>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p:txBody>
      </p:sp>
      <p:sp>
        <p:nvSpPr>
          <p:cNvPr id="5" name="Text Placeholder 4"/>
          <p:cNvSpPr>
            <a:spLocks noGrp="1"/>
          </p:cNvSpPr>
          <p:nvPr>
            <p:ph type="body" sz="quarter" idx="12" hasCustomPrompt="1"/>
          </p:nvPr>
        </p:nvSpPr>
        <p:spPr>
          <a:xfrm>
            <a:off x="673893"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sp>
        <p:nvSpPr>
          <p:cNvPr id="11"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
        <p:nvSpPr>
          <p:cNvPr id="12" name="Text Placeholder 4"/>
          <p:cNvSpPr>
            <a:spLocks noGrp="1"/>
          </p:cNvSpPr>
          <p:nvPr>
            <p:ph type="body" sz="quarter" idx="15" hasCustomPrompt="1"/>
          </p:nvPr>
        </p:nvSpPr>
        <p:spPr>
          <a:xfrm>
            <a:off x="673893" y="1437495"/>
            <a:ext cx="398621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a:t>Please put title here</a:t>
            </a:r>
          </a:p>
        </p:txBody>
      </p:sp>
      <p:sp>
        <p:nvSpPr>
          <p:cNvPr id="13" name="Rectangle 12"/>
          <p:cNvSpPr/>
          <p:nvPr userDrawn="1"/>
        </p:nvSpPr>
        <p:spPr>
          <a:xfrm>
            <a:off x="5333999"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userDrawn="1"/>
        </p:nvSpPr>
        <p:spPr>
          <a:xfrm>
            <a:off x="6228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Picture Placeholder 11"/>
          <p:cNvSpPr>
            <a:spLocks noGrp="1"/>
          </p:cNvSpPr>
          <p:nvPr>
            <p:ph type="pic" sz="quarter" idx="14" hasCustomPrompt="1"/>
          </p:nvPr>
        </p:nvSpPr>
        <p:spPr>
          <a:xfrm>
            <a:off x="6406895" y="1581215"/>
            <a:ext cx="1664208" cy="1664208"/>
          </a:xfrm>
          <a:prstGeom prst="ellipse">
            <a:avLst/>
          </a:prstGeom>
        </p:spPr>
        <p:txBody>
          <a:bodyPr anchor="ctr"/>
          <a:lstStyle>
            <a:lvl1pPr marL="0" indent="0" algn="ctr">
              <a:buNone/>
              <a:defRPr b="1">
                <a:solidFill>
                  <a:schemeClr val="bg1"/>
                </a:solidFill>
              </a:defRPr>
            </a:lvl1pPr>
          </a:lstStyle>
          <a:p>
            <a:r>
              <a:rPr lang="en-US"/>
              <a:t>PLEASE INSERT PHOTO HERE</a:t>
            </a:r>
          </a:p>
        </p:txBody>
      </p:sp>
    </p:spTree>
    <p:extLst>
      <p:ext uri="{BB962C8B-B14F-4D97-AF65-F5344CB8AC3E}">
        <p14:creationId xmlns:p14="http://schemas.microsoft.com/office/powerpoint/2010/main" val="2158670304"/>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4480321" y="1780394"/>
            <a:ext cx="3993357" cy="2696355"/>
          </a:xfrm>
        </p:spPr>
        <p:txBody>
          <a:bodyPr/>
          <a:lstStyle>
            <a:lvl1pPr marL="171450" indent="-1714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p:txBody>
      </p:sp>
      <p:sp>
        <p:nvSpPr>
          <p:cNvPr id="7" name="Text Placeholder 4"/>
          <p:cNvSpPr>
            <a:spLocks noGrp="1"/>
          </p:cNvSpPr>
          <p:nvPr>
            <p:ph type="body" sz="quarter" idx="13" hasCustomPrompt="1"/>
          </p:nvPr>
        </p:nvSpPr>
        <p:spPr>
          <a:xfrm>
            <a:off x="4480321" y="1079500"/>
            <a:ext cx="3986213"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Please put name here</a:t>
            </a:r>
          </a:p>
        </p:txBody>
      </p:sp>
      <p:sp>
        <p:nvSpPr>
          <p:cNvPr id="9" name="Rectangle 8"/>
          <p:cNvSpPr/>
          <p:nvPr userDrawn="1"/>
        </p:nvSpPr>
        <p:spPr>
          <a:xfrm>
            <a:off x="-1"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userDrawn="1"/>
        </p:nvSpPr>
        <p:spPr>
          <a:xfrm>
            <a:off x="894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4" hasCustomPrompt="1"/>
          </p:nvPr>
        </p:nvSpPr>
        <p:spPr>
          <a:xfrm>
            <a:off x="1072895" y="1581215"/>
            <a:ext cx="1664208" cy="1664208"/>
          </a:xfrm>
          <a:prstGeom prst="ellipse">
            <a:avLst/>
          </a:prstGeom>
        </p:spPr>
        <p:txBody>
          <a:bodyPr anchor="ctr"/>
          <a:lstStyle>
            <a:lvl1pPr marL="0" indent="0" algn="ctr">
              <a:buNone/>
              <a:defRPr b="1">
                <a:solidFill>
                  <a:schemeClr val="bg1"/>
                </a:solidFill>
              </a:defRPr>
            </a:lvl1pPr>
          </a:lstStyle>
          <a:p>
            <a:r>
              <a:rPr lang="en-US"/>
              <a:t>PLEASE INSERT PHOTO HERE</a:t>
            </a:r>
          </a:p>
        </p:txBody>
      </p:sp>
      <p:sp>
        <p:nvSpPr>
          <p:cNvPr id="13" name="Text Placeholder 4"/>
          <p:cNvSpPr>
            <a:spLocks noGrp="1"/>
          </p:cNvSpPr>
          <p:nvPr>
            <p:ph type="body" sz="quarter" idx="15" hasCustomPrompt="1"/>
          </p:nvPr>
        </p:nvSpPr>
        <p:spPr>
          <a:xfrm>
            <a:off x="4480321" y="1437495"/>
            <a:ext cx="399354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a:t>Please put title here</a:t>
            </a:r>
          </a:p>
        </p:txBody>
      </p:sp>
      <p:sp>
        <p:nvSpPr>
          <p:cNvPr id="1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742482412"/>
      </p:ext>
    </p:extLst>
  </p:cSld>
  <p:clrMapOvr>
    <a:masterClrMapping/>
  </p:clrMapOvr>
  <p:extLst mod="1">
    <p:ext uri="{DCECCB84-F9BA-43D5-87BE-67443E8EF086}">
      <p15:sldGuideLst xmlns:p15="http://schemas.microsoft.com/office/powerpoint/2012/main">
        <p15:guide id="1" pos="2400" userDrawn="1">
          <p15:clr>
            <a:srgbClr val="FBAE40"/>
          </p15:clr>
        </p15:guide>
        <p15:guide id="2" orient="horz" pos="152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solidFill>
                  <a:schemeClr val="bg1"/>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3237854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a:defRPr>
                <a:solidFill>
                  <a:schemeClr val="bg1"/>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a:defRPr>
                <a:solidFill>
                  <a:schemeClr val="bg1"/>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7" name="Text Placeholder 4"/>
          <p:cNvSpPr>
            <a:spLocks noGrp="1"/>
          </p:cNvSpPr>
          <p:nvPr>
            <p:ph type="body" sz="quarter" idx="13" hasCustomPrompt="1"/>
          </p:nvPr>
        </p:nvSpPr>
        <p:spPr>
          <a:xfrm>
            <a:off x="4800599" y="1079500"/>
            <a:ext cx="3986214"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486403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on Color Canvas">
    <p:bg>
      <p:bgPr>
        <a:solidFill>
          <a:schemeClr val="accent6"/>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16" hasCustomPrompt="1"/>
          </p:nvPr>
        </p:nvSpPr>
        <p:spPr>
          <a:xfrm>
            <a:off x="1127175"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p>
          <a:p>
            <a:pPr lvl="0"/>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p:txBody>
      </p:sp>
      <p:sp>
        <p:nvSpPr>
          <p:cNvPr id="5" name="Title Placeholder 3"/>
          <p:cNvSpPr>
            <a:spLocks noGrp="1"/>
          </p:cNvSpPr>
          <p:nvPr>
            <p:ph type="body" sz="quarter" idx="11" hasCustomPrompt="1"/>
          </p:nvPr>
        </p:nvSpPr>
        <p:spPr>
          <a:xfrm>
            <a:off x="5735751"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a:t>ADD TITILE HERE</a:t>
            </a:r>
          </a:p>
        </p:txBody>
      </p:sp>
      <p:sp>
        <p:nvSpPr>
          <p:cNvPr id="4" name="Title Placeholder 2"/>
          <p:cNvSpPr>
            <a:spLocks noGrp="1"/>
          </p:cNvSpPr>
          <p:nvPr>
            <p:ph type="body" sz="quarter" idx="10" hasCustomPrompt="1"/>
          </p:nvPr>
        </p:nvSpPr>
        <p:spPr>
          <a:xfrm>
            <a:off x="3431463"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a:t>ADD TITILE HERE</a:t>
            </a:r>
          </a:p>
        </p:txBody>
      </p:sp>
      <p:sp>
        <p:nvSpPr>
          <p:cNvPr id="6" name="Title Placeholder 1"/>
          <p:cNvSpPr>
            <a:spLocks noGrp="1"/>
          </p:cNvSpPr>
          <p:nvPr>
            <p:ph type="body" sz="quarter" idx="12" hasCustomPrompt="1"/>
          </p:nvPr>
        </p:nvSpPr>
        <p:spPr>
          <a:xfrm>
            <a:off x="1127175"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a:t>ADD TITILE HERE</a:t>
            </a:r>
          </a:p>
        </p:txBody>
      </p:sp>
      <p:sp>
        <p:nvSpPr>
          <p:cNvPr id="1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
        <p:nvSpPr>
          <p:cNvPr id="16" name="Content Placeholder 14"/>
          <p:cNvSpPr>
            <a:spLocks noGrp="1"/>
          </p:cNvSpPr>
          <p:nvPr>
            <p:ph sz="quarter" idx="17" hasCustomPrompt="1"/>
          </p:nvPr>
        </p:nvSpPr>
        <p:spPr>
          <a:xfrm>
            <a:off x="5735751"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p>
          <a:p>
            <a:pPr lvl="0"/>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p:txBody>
      </p:sp>
      <p:sp>
        <p:nvSpPr>
          <p:cNvPr id="17" name="Content Placeholder 14"/>
          <p:cNvSpPr>
            <a:spLocks noGrp="1"/>
          </p:cNvSpPr>
          <p:nvPr>
            <p:ph sz="quarter" idx="18" hasCustomPrompt="1"/>
          </p:nvPr>
        </p:nvSpPr>
        <p:spPr>
          <a:xfrm>
            <a:off x="3431463"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p>
          <a:p>
            <a:pPr lvl="0"/>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p:txBody>
      </p:sp>
    </p:spTree>
    <p:extLst>
      <p:ext uri="{BB962C8B-B14F-4D97-AF65-F5344CB8AC3E}">
        <p14:creationId xmlns:p14="http://schemas.microsoft.com/office/powerpoint/2010/main" val="3177371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 EPAM Blue">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780953" y="2098360"/>
            <a:ext cx="5582093" cy="587388"/>
          </a:xfrm>
          <a:prstGeom prst="rect">
            <a:avLst/>
          </a:prstGeom>
        </p:spPr>
        <p:txBody>
          <a:bodyPr anchor="ctr"/>
          <a:lstStyle>
            <a:lvl1pPr marL="0" indent="0" algn="ctr">
              <a:buNone/>
              <a:defRPr sz="1600">
                <a:solidFill>
                  <a:schemeClr val="bg1"/>
                </a:solidFill>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algn="ctr">
              <a:lnSpc>
                <a:spcPts val="2400"/>
              </a:lnSpc>
            </a:pPr>
            <a:r>
              <a:rPr lang="en-US" sz="1600" baseline="0">
                <a:solidFill>
                  <a:schemeClr val="bg1"/>
                </a:solidFill>
                <a:latin typeface="+mj-lt"/>
              </a:rPr>
              <a:t>Please add call out or quote here</a:t>
            </a:r>
            <a:br>
              <a:rPr lang="en-US" sz="1600" baseline="0">
                <a:solidFill>
                  <a:schemeClr val="bg1"/>
                </a:solidFill>
                <a:latin typeface="+mj-lt"/>
              </a:rPr>
            </a:br>
            <a:r>
              <a:rPr lang="en-US" sz="1600" baseline="0">
                <a:solidFill>
                  <a:schemeClr val="bg1"/>
                </a:solidFill>
                <a:latin typeface="+mj-lt"/>
              </a:rPr>
              <a:t>sit </a:t>
            </a:r>
            <a:r>
              <a:rPr lang="en-US" sz="1600" baseline="0" err="1">
                <a:solidFill>
                  <a:schemeClr val="bg1"/>
                </a:solidFill>
                <a:latin typeface="+mj-lt"/>
              </a:rPr>
              <a:t>amet</a:t>
            </a:r>
            <a:r>
              <a:rPr lang="en-US" sz="1600" baseline="0">
                <a:solidFill>
                  <a:schemeClr val="bg1"/>
                </a:solidFill>
                <a:latin typeface="+mj-lt"/>
              </a:rPr>
              <a:t>, </a:t>
            </a:r>
            <a:r>
              <a:rPr lang="en-US" sz="1600" baseline="0" err="1">
                <a:solidFill>
                  <a:schemeClr val="bg1"/>
                </a:solidFill>
                <a:latin typeface="+mj-lt"/>
              </a:rPr>
              <a:t>consectetur</a:t>
            </a:r>
            <a:r>
              <a:rPr lang="en-US" sz="1600" baseline="0">
                <a:solidFill>
                  <a:schemeClr val="bg1"/>
                </a:solidFill>
                <a:latin typeface="+mj-lt"/>
              </a:rPr>
              <a:t> </a:t>
            </a:r>
            <a:r>
              <a:rPr lang="en-US" sz="1600" baseline="0" err="1">
                <a:solidFill>
                  <a:schemeClr val="bg1"/>
                </a:solidFill>
                <a:latin typeface="+mj-lt"/>
              </a:rPr>
              <a:t>adipiscing</a:t>
            </a:r>
            <a:r>
              <a:rPr lang="en-US" sz="1600" baseline="0">
                <a:solidFill>
                  <a:schemeClr val="bg1"/>
                </a:solidFill>
                <a:latin typeface="+mj-lt"/>
              </a:rPr>
              <a:t> </a:t>
            </a:r>
            <a:r>
              <a:rPr lang="en-US" sz="1600" baseline="0" err="1">
                <a:solidFill>
                  <a:schemeClr val="bg1"/>
                </a:solidFill>
                <a:latin typeface="+mj-lt"/>
              </a:rPr>
              <a:t>elit</a:t>
            </a:r>
            <a:r>
              <a:rPr lang="en-US" sz="1600" baseline="0">
                <a:solidFill>
                  <a:schemeClr val="bg1"/>
                </a:solidFill>
                <a:latin typeface="+mj-lt"/>
              </a:rPr>
              <a:t>. </a:t>
            </a:r>
            <a:r>
              <a:rPr lang="en-US" sz="1600" baseline="0" err="1">
                <a:solidFill>
                  <a:schemeClr val="bg1"/>
                </a:solidFill>
                <a:latin typeface="+mj-lt"/>
              </a:rPr>
              <a:t>Sed</a:t>
            </a:r>
            <a:r>
              <a:rPr lang="en-US" sz="1600" baseline="0">
                <a:solidFill>
                  <a:schemeClr val="bg1"/>
                </a:solidFill>
                <a:latin typeface="+mj-lt"/>
              </a:rPr>
              <a:t> </a:t>
            </a:r>
            <a:r>
              <a:rPr lang="en-US" sz="1600" baseline="0" err="1">
                <a:solidFill>
                  <a:schemeClr val="bg1"/>
                </a:solidFill>
                <a:latin typeface="+mj-lt"/>
              </a:rPr>
              <a:t>nec</a:t>
            </a:r>
            <a:r>
              <a:rPr lang="en-US" sz="1600" baseline="0">
                <a:solidFill>
                  <a:schemeClr val="bg1"/>
                </a:solidFill>
                <a:latin typeface="+mj-lt"/>
              </a:rPr>
              <a:t> </a:t>
            </a:r>
            <a:r>
              <a:rPr lang="en-US" sz="1600" baseline="0" err="1">
                <a:solidFill>
                  <a:schemeClr val="bg1"/>
                </a:solidFill>
                <a:latin typeface="+mj-lt"/>
              </a:rPr>
              <a:t>sem</a:t>
            </a:r>
            <a:r>
              <a:rPr lang="en-US" sz="1600" baseline="0">
                <a:solidFill>
                  <a:schemeClr val="bg1"/>
                </a:solidFill>
                <a:latin typeface="+mj-lt"/>
              </a:rPr>
              <a:t> gravida, </a:t>
            </a:r>
            <a:r>
              <a:rPr lang="en-US" sz="1600" baseline="0" err="1">
                <a:solidFill>
                  <a:schemeClr val="bg1"/>
                </a:solidFill>
                <a:latin typeface="+mj-lt"/>
              </a:rPr>
              <a:t>dapibus</a:t>
            </a:r>
            <a:r>
              <a:rPr lang="en-US" sz="1600" baseline="0">
                <a:solidFill>
                  <a:schemeClr val="bg1"/>
                </a:solidFill>
                <a:latin typeface="+mj-lt"/>
              </a:rPr>
              <a:t> </a:t>
            </a:r>
            <a:r>
              <a:rPr lang="en-US" sz="1600" baseline="0" err="1">
                <a:solidFill>
                  <a:schemeClr val="bg1"/>
                </a:solidFill>
                <a:latin typeface="+mj-lt"/>
              </a:rPr>
              <a:t>turpis</a:t>
            </a:r>
            <a:r>
              <a:rPr lang="en-US" sz="1600" baseline="0">
                <a:solidFill>
                  <a:schemeClr val="bg1"/>
                </a:solidFill>
                <a:latin typeface="+mj-lt"/>
              </a:rPr>
              <a:t> </a:t>
            </a:r>
            <a:r>
              <a:rPr lang="en-US" sz="1600" baseline="0" err="1">
                <a:solidFill>
                  <a:schemeClr val="bg1"/>
                </a:solidFill>
                <a:latin typeface="+mj-lt"/>
              </a:rPr>
              <a:t>porttitor</a:t>
            </a:r>
            <a:r>
              <a:rPr lang="en-US" sz="1600" baseline="0">
                <a:solidFill>
                  <a:schemeClr val="bg1"/>
                </a:solidFill>
                <a:latin typeface="+mj-lt"/>
              </a:rPr>
              <a:t>, </a:t>
            </a:r>
            <a:r>
              <a:rPr lang="en-US" sz="1600" baseline="0" err="1">
                <a:solidFill>
                  <a:schemeClr val="bg1"/>
                </a:solidFill>
                <a:latin typeface="+mj-lt"/>
              </a:rPr>
              <a:t>tincidunt</a:t>
            </a:r>
            <a:r>
              <a:rPr lang="en-US" sz="1600" baseline="0">
                <a:solidFill>
                  <a:schemeClr val="bg1"/>
                </a:solidFill>
                <a:latin typeface="+mj-lt"/>
              </a:rPr>
              <a:t> </a:t>
            </a:r>
            <a:r>
              <a:rPr lang="en-US" sz="1600" baseline="0" err="1">
                <a:solidFill>
                  <a:schemeClr val="bg1"/>
                </a:solidFill>
                <a:latin typeface="+mj-lt"/>
              </a:rPr>
              <a:t>nibh</a:t>
            </a:r>
            <a:r>
              <a:rPr lang="en-US" sz="1600" baseline="0">
                <a:solidFill>
                  <a:schemeClr val="bg1"/>
                </a:solidFill>
                <a:latin typeface="+mj-lt"/>
              </a:rPr>
              <a:t>. </a:t>
            </a:r>
            <a:r>
              <a:rPr lang="en-US" sz="1600" baseline="0" err="1">
                <a:solidFill>
                  <a:schemeClr val="bg1"/>
                </a:solidFill>
                <a:latin typeface="+mj-lt"/>
              </a:rPr>
              <a:t>Orci</a:t>
            </a:r>
            <a:r>
              <a:rPr lang="en-US" sz="1600" baseline="0">
                <a:solidFill>
                  <a:schemeClr val="bg1"/>
                </a:solidFill>
                <a:latin typeface="+mj-lt"/>
              </a:rPr>
              <a:t> </a:t>
            </a:r>
            <a:r>
              <a:rPr lang="en-US" sz="1600" baseline="0" err="1">
                <a:solidFill>
                  <a:schemeClr val="bg1"/>
                </a:solidFill>
                <a:latin typeface="+mj-lt"/>
              </a:rPr>
              <a:t>varius</a:t>
            </a:r>
            <a:r>
              <a:rPr lang="en-US" sz="1600" baseline="0">
                <a:solidFill>
                  <a:schemeClr val="bg1"/>
                </a:solidFill>
                <a:latin typeface="+mj-lt"/>
              </a:rPr>
              <a:t> </a:t>
            </a:r>
            <a:r>
              <a:rPr lang="en-US" sz="1600" baseline="0" err="1">
                <a:solidFill>
                  <a:schemeClr val="bg1"/>
                </a:solidFill>
                <a:latin typeface="+mj-lt"/>
              </a:rPr>
              <a:t>natoque</a:t>
            </a:r>
            <a:r>
              <a:rPr lang="en-US" sz="1600" baseline="0">
                <a:solidFill>
                  <a:schemeClr val="bg1"/>
                </a:solidFill>
                <a:latin typeface="+mj-lt"/>
              </a:rPr>
              <a:t> </a:t>
            </a:r>
            <a:r>
              <a:rPr lang="en-US" sz="1600" baseline="0" err="1">
                <a:solidFill>
                  <a:schemeClr val="bg1"/>
                </a:solidFill>
                <a:latin typeface="+mj-lt"/>
              </a:rPr>
              <a:t>penatibus</a:t>
            </a:r>
            <a:r>
              <a:rPr lang="en-US" sz="1600" baseline="0">
                <a:solidFill>
                  <a:schemeClr val="bg1"/>
                </a:solidFill>
                <a:latin typeface="+mj-lt"/>
              </a:rPr>
              <a:t> et </a:t>
            </a:r>
            <a:r>
              <a:rPr lang="en-US" sz="1600" baseline="0" err="1">
                <a:solidFill>
                  <a:schemeClr val="bg1"/>
                </a:solidFill>
                <a:latin typeface="+mj-lt"/>
              </a:rPr>
              <a:t>magnis</a:t>
            </a:r>
            <a:r>
              <a:rPr lang="en-US" sz="1600" baseline="0">
                <a:solidFill>
                  <a:schemeClr val="bg1"/>
                </a:solidFill>
                <a:latin typeface="+mj-lt"/>
              </a:rPr>
              <a:t> dis parturient </a:t>
            </a:r>
            <a:r>
              <a:rPr lang="en-US" sz="1600" baseline="0" err="1">
                <a:solidFill>
                  <a:schemeClr val="bg1"/>
                </a:solidFill>
                <a:latin typeface="+mj-lt"/>
              </a:rPr>
              <a:t>montes</a:t>
            </a:r>
            <a:r>
              <a:rPr lang="en-US" sz="1600" baseline="0">
                <a:solidFill>
                  <a:schemeClr val="bg1"/>
                </a:solidFill>
                <a:latin typeface="+mj-lt"/>
              </a:rPr>
              <a:t>, </a:t>
            </a:r>
            <a:r>
              <a:rPr lang="en-US" sz="1600" baseline="0" err="1">
                <a:solidFill>
                  <a:schemeClr val="bg1"/>
                </a:solidFill>
                <a:latin typeface="+mj-lt"/>
              </a:rPr>
              <a:t>nascetur</a:t>
            </a:r>
            <a:r>
              <a:rPr lang="en-US" sz="1600" baseline="0">
                <a:solidFill>
                  <a:schemeClr val="bg1"/>
                </a:solidFill>
                <a:latin typeface="+mj-lt"/>
              </a:rPr>
              <a:t> </a:t>
            </a:r>
            <a:r>
              <a:rPr lang="en-US" sz="1600" baseline="0" err="1">
                <a:solidFill>
                  <a:schemeClr val="bg1"/>
                </a:solidFill>
                <a:latin typeface="+mj-lt"/>
              </a:rPr>
              <a:t>ridiculus</a:t>
            </a:r>
            <a:r>
              <a:rPr lang="en-US" sz="1600" baseline="0">
                <a:solidFill>
                  <a:schemeClr val="bg1"/>
                </a:solidFill>
                <a:latin typeface="+mj-lt"/>
              </a:rPr>
              <a:t> mus. Nam </a:t>
            </a:r>
            <a:r>
              <a:rPr lang="en-US" sz="1600" baseline="0" err="1">
                <a:solidFill>
                  <a:schemeClr val="bg1"/>
                </a:solidFill>
                <a:latin typeface="+mj-lt"/>
              </a:rPr>
              <a:t>eget</a:t>
            </a:r>
            <a:r>
              <a:rPr lang="en-US" sz="1600" baseline="0">
                <a:solidFill>
                  <a:schemeClr val="bg1"/>
                </a:solidFill>
                <a:latin typeface="+mj-lt"/>
              </a:rPr>
              <a:t> </a:t>
            </a:r>
            <a:r>
              <a:rPr lang="en-US" sz="1600" baseline="0" err="1">
                <a:solidFill>
                  <a:schemeClr val="bg1"/>
                </a:solidFill>
                <a:latin typeface="+mj-lt"/>
              </a:rPr>
              <a:t>enim</a:t>
            </a:r>
            <a:r>
              <a:rPr lang="en-US" sz="1600" baseline="0">
                <a:solidFill>
                  <a:schemeClr val="bg1"/>
                </a:solidFill>
                <a:latin typeface="+mj-lt"/>
              </a:rPr>
              <a:t> </a:t>
            </a:r>
            <a:r>
              <a:rPr lang="en-US" sz="1600" baseline="0" err="1">
                <a:solidFill>
                  <a:schemeClr val="bg1"/>
                </a:solidFill>
                <a:latin typeface="+mj-lt"/>
              </a:rPr>
              <a:t>mauris</a:t>
            </a:r>
            <a:r>
              <a:rPr lang="en-US" sz="1600" baseline="0">
                <a:solidFill>
                  <a:schemeClr val="bg1"/>
                </a:solidFill>
                <a:latin typeface="+mj-lt"/>
              </a:rPr>
              <a:t>. </a:t>
            </a:r>
            <a:r>
              <a:rPr lang="en-US" sz="1600" baseline="0" err="1">
                <a:solidFill>
                  <a:schemeClr val="bg1"/>
                </a:solidFill>
                <a:latin typeface="+mj-lt"/>
              </a:rPr>
              <a:t>Vivamus</a:t>
            </a:r>
            <a:r>
              <a:rPr lang="en-US" sz="1600" baseline="0">
                <a:solidFill>
                  <a:schemeClr val="bg1"/>
                </a:solidFill>
                <a:latin typeface="+mj-lt"/>
              </a:rPr>
              <a:t> sit </a:t>
            </a:r>
            <a:r>
              <a:rPr lang="en-US" sz="1600" baseline="0" err="1">
                <a:solidFill>
                  <a:schemeClr val="bg1"/>
                </a:solidFill>
                <a:latin typeface="+mj-lt"/>
              </a:rPr>
              <a:t>amet</a:t>
            </a:r>
            <a:r>
              <a:rPr lang="en-US" sz="1600" baseline="0">
                <a:solidFill>
                  <a:schemeClr val="bg1"/>
                </a:solidFill>
                <a:latin typeface="+mj-lt"/>
              </a:rPr>
              <a:t> </a:t>
            </a:r>
            <a:r>
              <a:rPr lang="en-US" sz="1600" baseline="0" err="1">
                <a:solidFill>
                  <a:schemeClr val="bg1"/>
                </a:solidFill>
                <a:latin typeface="+mj-lt"/>
              </a:rPr>
              <a:t>congue</a:t>
            </a:r>
            <a:r>
              <a:rPr lang="en-US" sz="1600" baseline="0">
                <a:solidFill>
                  <a:schemeClr val="bg1"/>
                </a:solidFill>
                <a:latin typeface="+mj-lt"/>
              </a:rPr>
              <a:t> </a:t>
            </a:r>
            <a:r>
              <a:rPr lang="en-US" sz="1600" baseline="0" err="1">
                <a:solidFill>
                  <a:schemeClr val="bg1"/>
                </a:solidFill>
                <a:latin typeface="+mj-lt"/>
              </a:rPr>
              <a:t>nunc</a:t>
            </a:r>
            <a:r>
              <a:rPr lang="en-US" sz="1600" baseline="0">
                <a:solidFill>
                  <a:schemeClr val="bg1"/>
                </a:solidFill>
                <a:latin typeface="+mj-lt"/>
              </a:rPr>
              <a:t>. </a:t>
            </a:r>
            <a:r>
              <a:rPr lang="en-US" sz="1600" baseline="0" err="1">
                <a:solidFill>
                  <a:schemeClr val="bg1"/>
                </a:solidFill>
                <a:latin typeface="+mj-lt"/>
              </a:rPr>
              <a:t>Duis</a:t>
            </a:r>
            <a:r>
              <a:rPr lang="en-US" sz="1600" baseline="0">
                <a:solidFill>
                  <a:schemeClr val="bg1"/>
                </a:solidFill>
                <a:latin typeface="+mj-lt"/>
              </a:rPr>
              <a:t> </a:t>
            </a:r>
            <a:r>
              <a:rPr lang="en-US" sz="1600" baseline="0" err="1">
                <a:solidFill>
                  <a:schemeClr val="bg1"/>
                </a:solidFill>
                <a:latin typeface="+mj-lt"/>
              </a:rPr>
              <a:t>pellentesque</a:t>
            </a:r>
            <a:r>
              <a:rPr lang="en-US" sz="1600" baseline="0">
                <a:solidFill>
                  <a:schemeClr val="bg1"/>
                </a:solidFill>
                <a:latin typeface="+mj-lt"/>
              </a:rPr>
              <a:t> </a:t>
            </a:r>
            <a:r>
              <a:rPr lang="en-US" sz="1600" baseline="0" err="1">
                <a:solidFill>
                  <a:schemeClr val="bg1"/>
                </a:solidFill>
                <a:latin typeface="+mj-lt"/>
              </a:rPr>
              <a:t>posuere</a:t>
            </a:r>
            <a:r>
              <a:rPr lang="en-US" sz="1600" baseline="0">
                <a:solidFill>
                  <a:schemeClr val="bg1"/>
                </a:solidFill>
                <a:latin typeface="+mj-lt"/>
              </a:rPr>
              <a:t> </a:t>
            </a:r>
            <a:r>
              <a:rPr lang="en-US" sz="1600" baseline="0" err="1">
                <a:solidFill>
                  <a:schemeClr val="bg1"/>
                </a:solidFill>
                <a:latin typeface="+mj-lt"/>
              </a:rPr>
              <a:t>rutrum</a:t>
            </a:r>
            <a:r>
              <a:rPr lang="en-US" sz="1600" baseline="0">
                <a:solidFill>
                  <a:schemeClr val="bg1"/>
                </a:solidFill>
                <a:latin typeface="+mj-lt"/>
              </a:rPr>
              <a:t>. </a:t>
            </a:r>
            <a:r>
              <a:rPr lang="en-US" sz="1600" baseline="0" err="1">
                <a:solidFill>
                  <a:schemeClr val="bg1"/>
                </a:solidFill>
                <a:latin typeface="+mj-lt"/>
              </a:rPr>
              <a:t>Pellentesque</a:t>
            </a:r>
            <a:r>
              <a:rPr lang="en-US" sz="1600" baseline="0">
                <a:solidFill>
                  <a:schemeClr val="bg1"/>
                </a:solidFill>
                <a:latin typeface="+mj-lt"/>
              </a:rPr>
              <a:t> ac </a:t>
            </a:r>
            <a:r>
              <a:rPr lang="en-US" sz="1600" baseline="0" err="1">
                <a:solidFill>
                  <a:schemeClr val="bg1"/>
                </a:solidFill>
                <a:latin typeface="+mj-lt"/>
              </a:rPr>
              <a:t>diam</a:t>
            </a:r>
            <a:r>
              <a:rPr lang="en-US" sz="1600" baseline="0">
                <a:solidFill>
                  <a:schemeClr val="bg1"/>
                </a:solidFill>
                <a:latin typeface="+mj-lt"/>
              </a:rPr>
              <a:t> </a:t>
            </a:r>
            <a:r>
              <a:rPr lang="en-US" sz="1600" baseline="0" err="1">
                <a:solidFill>
                  <a:schemeClr val="bg1"/>
                </a:solidFill>
                <a:latin typeface="+mj-lt"/>
              </a:rPr>
              <a:t>quis</a:t>
            </a:r>
            <a:r>
              <a:rPr lang="en-US" sz="1600" baseline="0">
                <a:solidFill>
                  <a:schemeClr val="bg1"/>
                </a:solidFill>
                <a:latin typeface="+mj-lt"/>
              </a:rPr>
              <a:t> </a:t>
            </a:r>
            <a:r>
              <a:rPr lang="en-US" sz="1600" baseline="0" err="1">
                <a:solidFill>
                  <a:schemeClr val="bg1"/>
                </a:solidFill>
                <a:latin typeface="+mj-lt"/>
              </a:rPr>
              <a:t>justo</a:t>
            </a:r>
            <a:r>
              <a:rPr lang="en-US" sz="1600" baseline="0">
                <a:solidFill>
                  <a:schemeClr val="bg1"/>
                </a:solidFill>
                <a:latin typeface="+mj-lt"/>
              </a:rPr>
              <a:t> </a:t>
            </a:r>
            <a:r>
              <a:rPr lang="en-US" sz="1600" baseline="0" err="1">
                <a:solidFill>
                  <a:schemeClr val="bg1"/>
                </a:solidFill>
                <a:latin typeface="+mj-lt"/>
              </a:rPr>
              <a:t>placerat</a:t>
            </a:r>
            <a:r>
              <a:rPr lang="en-US" sz="1600" baseline="0">
                <a:solidFill>
                  <a:schemeClr val="bg1"/>
                </a:solidFill>
                <a:latin typeface="+mj-lt"/>
              </a:rPr>
              <a:t> porta. </a:t>
            </a:r>
            <a:r>
              <a:rPr lang="en-US" sz="1600" baseline="0" err="1">
                <a:solidFill>
                  <a:schemeClr val="bg1"/>
                </a:solidFill>
                <a:latin typeface="+mj-lt"/>
              </a:rPr>
              <a:t>Phasellus</a:t>
            </a:r>
            <a:r>
              <a:rPr lang="en-US" sz="1600" baseline="0">
                <a:solidFill>
                  <a:schemeClr val="bg1"/>
                </a:solidFill>
                <a:latin typeface="+mj-lt"/>
              </a:rPr>
              <a:t> </a:t>
            </a:r>
            <a:r>
              <a:rPr lang="en-US" sz="1600" baseline="0" err="1">
                <a:solidFill>
                  <a:schemeClr val="bg1"/>
                </a:solidFill>
                <a:latin typeface="+mj-lt"/>
              </a:rPr>
              <a:t>bibendum</a:t>
            </a:r>
            <a:r>
              <a:rPr lang="en-US" sz="1600" baseline="0">
                <a:solidFill>
                  <a:schemeClr val="bg1"/>
                </a:solidFill>
                <a:latin typeface="+mj-lt"/>
              </a:rPr>
              <a:t> </a:t>
            </a:r>
            <a:r>
              <a:rPr lang="en-US" sz="1600" baseline="0" err="1">
                <a:solidFill>
                  <a:schemeClr val="bg1"/>
                </a:solidFill>
                <a:latin typeface="+mj-lt"/>
              </a:rPr>
              <a:t>vehicula</a:t>
            </a:r>
            <a:r>
              <a:rPr lang="en-US" sz="1600" baseline="0">
                <a:solidFill>
                  <a:schemeClr val="bg1"/>
                </a:solidFill>
                <a:latin typeface="+mj-lt"/>
              </a:rPr>
              <a:t> </a:t>
            </a:r>
            <a:r>
              <a:rPr lang="en-US" sz="1600" baseline="0" err="1">
                <a:solidFill>
                  <a:schemeClr val="bg1"/>
                </a:solidFill>
                <a:latin typeface="+mj-lt"/>
              </a:rPr>
              <a:t>sem</a:t>
            </a:r>
            <a:r>
              <a:rPr lang="en-US" sz="1600" baseline="0">
                <a:solidFill>
                  <a:schemeClr val="bg1"/>
                </a:solidFill>
                <a:latin typeface="+mj-lt"/>
              </a:rPr>
              <a:t> id </a:t>
            </a:r>
            <a:r>
              <a:rPr lang="en-US" sz="1600" baseline="0" err="1">
                <a:solidFill>
                  <a:schemeClr val="bg1"/>
                </a:solidFill>
                <a:latin typeface="+mj-lt"/>
              </a:rPr>
              <a:t>ornare</a:t>
            </a:r>
            <a:r>
              <a:rPr lang="en-US" sz="1600" baseline="0">
                <a:solidFill>
                  <a:schemeClr val="bg1"/>
                </a:solidFill>
                <a:latin typeface="+mj-lt"/>
              </a:rPr>
              <a:t>. Nam </a:t>
            </a:r>
            <a:r>
              <a:rPr lang="en-US" sz="1600" baseline="0" err="1">
                <a:solidFill>
                  <a:schemeClr val="bg1"/>
                </a:solidFill>
                <a:latin typeface="+mj-lt"/>
              </a:rPr>
              <a:t>commodo</a:t>
            </a:r>
            <a:r>
              <a:rPr lang="en-US" sz="1600" baseline="0">
                <a:solidFill>
                  <a:schemeClr val="bg1"/>
                </a:solidFill>
                <a:latin typeface="+mj-lt"/>
              </a:rPr>
              <a:t> ac </a:t>
            </a:r>
            <a:r>
              <a:rPr lang="en-US" sz="1600" baseline="0" err="1">
                <a:solidFill>
                  <a:schemeClr val="bg1"/>
                </a:solidFill>
                <a:latin typeface="+mj-lt"/>
              </a:rPr>
              <a:t>purus</a:t>
            </a:r>
            <a:r>
              <a:rPr lang="en-US" sz="1600" baseline="0">
                <a:solidFill>
                  <a:schemeClr val="bg1"/>
                </a:solidFill>
                <a:latin typeface="+mj-lt"/>
              </a:rPr>
              <a:t> </a:t>
            </a:r>
            <a:r>
              <a:rPr lang="en-US" sz="1600" baseline="0" err="1">
                <a:solidFill>
                  <a:schemeClr val="bg1"/>
                </a:solidFill>
                <a:latin typeface="+mj-lt"/>
              </a:rPr>
              <a:t>condimentum</a:t>
            </a:r>
            <a:r>
              <a:rPr lang="en-US" sz="1600" baseline="0">
                <a:solidFill>
                  <a:schemeClr val="bg1"/>
                </a:solidFill>
                <a:latin typeface="+mj-lt"/>
              </a:rPr>
              <a:t> porta. </a:t>
            </a:r>
            <a:r>
              <a:rPr lang="en-US" sz="1600" baseline="0" err="1">
                <a:solidFill>
                  <a:schemeClr val="bg1"/>
                </a:solidFill>
                <a:latin typeface="+mj-lt"/>
              </a:rPr>
              <a:t>Proin</a:t>
            </a:r>
            <a:r>
              <a:rPr lang="en-US" sz="1600" baseline="0">
                <a:solidFill>
                  <a:schemeClr val="bg1"/>
                </a:solidFill>
                <a:latin typeface="+mj-lt"/>
              </a:rPr>
              <a:t> </a:t>
            </a:r>
            <a:r>
              <a:rPr lang="en-US" sz="1600" baseline="0" err="1">
                <a:solidFill>
                  <a:schemeClr val="bg1"/>
                </a:solidFill>
                <a:latin typeface="+mj-lt"/>
              </a:rPr>
              <a:t>condimentum</a:t>
            </a:r>
            <a:r>
              <a:rPr lang="en-US" sz="1600" baseline="0">
                <a:solidFill>
                  <a:schemeClr val="bg1"/>
                </a:solidFill>
                <a:latin typeface="+mj-lt"/>
              </a:rPr>
              <a:t> </a:t>
            </a:r>
            <a:r>
              <a:rPr lang="en-US" sz="1600" baseline="0" err="1">
                <a:solidFill>
                  <a:schemeClr val="bg1"/>
                </a:solidFill>
                <a:latin typeface="+mj-lt"/>
              </a:rPr>
              <a:t>lectus</a:t>
            </a:r>
            <a:r>
              <a:rPr lang="en-US" sz="1600" baseline="0">
                <a:solidFill>
                  <a:schemeClr val="bg1"/>
                </a:solidFill>
                <a:latin typeface="+mj-lt"/>
              </a:rPr>
              <a:t> </a:t>
            </a:r>
            <a:r>
              <a:rPr lang="en-US" sz="1600" baseline="0" err="1">
                <a:solidFill>
                  <a:schemeClr val="bg1"/>
                </a:solidFill>
                <a:latin typeface="+mj-lt"/>
              </a:rPr>
              <a:t>leo</a:t>
            </a:r>
            <a:r>
              <a:rPr lang="en-US" sz="1600" baseline="0">
                <a:solidFill>
                  <a:schemeClr val="bg1"/>
                </a:solidFill>
                <a:latin typeface="+mj-lt"/>
              </a:rPr>
              <a:t>, in </a:t>
            </a:r>
            <a:r>
              <a:rPr lang="en-US" sz="1600" baseline="0" err="1">
                <a:solidFill>
                  <a:schemeClr val="bg1"/>
                </a:solidFill>
                <a:latin typeface="+mj-lt"/>
              </a:rPr>
              <a:t>lacinia</a:t>
            </a:r>
            <a:r>
              <a:rPr lang="en-US" sz="1600" baseline="0">
                <a:solidFill>
                  <a:schemeClr val="bg1"/>
                </a:solidFill>
                <a:latin typeface="+mj-lt"/>
              </a:rPr>
              <a:t> </a:t>
            </a:r>
            <a:r>
              <a:rPr lang="en-US" sz="1600" baseline="0" err="1">
                <a:solidFill>
                  <a:schemeClr val="bg1"/>
                </a:solidFill>
                <a:latin typeface="+mj-lt"/>
              </a:rPr>
              <a:t>diam</a:t>
            </a:r>
            <a:r>
              <a:rPr lang="en-US" sz="1600" baseline="0">
                <a:solidFill>
                  <a:schemeClr val="bg1"/>
                </a:solidFill>
                <a:latin typeface="+mj-lt"/>
              </a:rPr>
              <a:t> </a:t>
            </a:r>
            <a:r>
              <a:rPr lang="en-US" sz="1600" baseline="0" err="1">
                <a:solidFill>
                  <a:schemeClr val="bg1"/>
                </a:solidFill>
                <a:latin typeface="+mj-lt"/>
              </a:rPr>
              <a:t>placerat</a:t>
            </a:r>
            <a:r>
              <a:rPr lang="en-US" sz="1600" baseline="0">
                <a:solidFill>
                  <a:schemeClr val="bg1"/>
                </a:solidFill>
                <a:latin typeface="+mj-lt"/>
              </a:rPr>
              <a:t> convallis. </a:t>
            </a:r>
            <a:endParaRPr lang="en-US" sz="1600" b="1" spc="200" baseline="0">
              <a:solidFill>
                <a:schemeClr val="bg1"/>
              </a:solidFill>
              <a:latin typeface="+mj-lt"/>
              <a:ea typeface="Calibri" charset="0"/>
              <a:cs typeface="Calibri" charset="0"/>
            </a:endParaRPr>
          </a:p>
        </p:txBody>
      </p:sp>
      <p:pic>
        <p:nvPicPr>
          <p:cNvPr id="3" name="Picture 2"/>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a:off x="1" y="-122440"/>
            <a:ext cx="1548202" cy="1187447"/>
          </a:xfrm>
          <a:prstGeom prst="rect">
            <a:avLst/>
          </a:prstGeom>
        </p:spPr>
      </p:pic>
      <p:pic>
        <p:nvPicPr>
          <p:cNvPr id="4" name="Picture 3"/>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rot="10800000">
            <a:off x="7595798" y="3681859"/>
            <a:ext cx="1548202" cy="1187447"/>
          </a:xfrm>
          <a:prstGeom prst="rect">
            <a:avLst/>
          </a:prstGeom>
        </p:spPr>
      </p:pic>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3251066786"/>
      </p:ext>
    </p:extLst>
  </p:cSld>
  <p:clrMapOvr>
    <a:masterClrMapping/>
  </p:clrMapOvr>
  <p:extLst mod="1">
    <p:ext uri="{DCECCB84-F9BA-43D5-87BE-67443E8EF086}">
      <p15:sldGuideLst xmlns:p15="http://schemas.microsoft.com/office/powerpoint/2012/main">
        <p15:guide id="1" orient="horz" pos="15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451431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aseStud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cxnSp>
        <p:nvCxnSpPr>
          <p:cNvPr id="5" name="Straight Connector 4">
            <a:extLst>
              <a:ext uri="{FF2B5EF4-FFF2-40B4-BE49-F238E27FC236}">
                <a16:creationId xmlns:a16="http://schemas.microsoft.com/office/drawing/2014/main" id="{03040C60-A39E-8442-A520-BA092303AC98}"/>
              </a:ext>
            </a:extLst>
          </p:cNvPr>
          <p:cNvCxnSpPr/>
          <p:nvPr userDrawn="1"/>
        </p:nvCxnSpPr>
        <p:spPr>
          <a:xfrm flipV="1">
            <a:off x="5986464" y="703218"/>
            <a:ext cx="0" cy="4123421"/>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Picture Placeholder 8">
            <a:extLst>
              <a:ext uri="{FF2B5EF4-FFF2-40B4-BE49-F238E27FC236}">
                <a16:creationId xmlns:a16="http://schemas.microsoft.com/office/drawing/2014/main" id="{21FF28FE-B84E-5D44-B6A6-4B55087B1239}"/>
              </a:ext>
            </a:extLst>
          </p:cNvPr>
          <p:cNvSpPr>
            <a:spLocks noGrp="1"/>
          </p:cNvSpPr>
          <p:nvPr>
            <p:ph type="pic" sz="quarter" idx="11" hasCustomPrompt="1"/>
          </p:nvPr>
        </p:nvSpPr>
        <p:spPr>
          <a:xfrm>
            <a:off x="0" y="711726"/>
            <a:ext cx="5986464" cy="4089993"/>
          </a:xfrm>
        </p:spPr>
        <p:txBody>
          <a:bodyPr anchor="ctr">
            <a:normAutofit/>
          </a:bodyPr>
          <a:lstStyle>
            <a:lvl1pPr marL="0" indent="0" algn="ctr">
              <a:buNone/>
              <a:defRPr sz="1600"/>
            </a:lvl1pPr>
          </a:lstStyle>
          <a:p>
            <a:r>
              <a:rPr lang="en-US"/>
              <a:t>Please add picture here</a:t>
            </a:r>
          </a:p>
          <a:p>
            <a:endParaRPr lang="en-US"/>
          </a:p>
          <a:p>
            <a:endParaRPr lang="en-US"/>
          </a:p>
        </p:txBody>
      </p:sp>
      <p:sp>
        <p:nvSpPr>
          <p:cNvPr id="7" name="Shape 920">
            <a:extLst>
              <a:ext uri="{FF2B5EF4-FFF2-40B4-BE49-F238E27FC236}">
                <a16:creationId xmlns:a16="http://schemas.microsoft.com/office/drawing/2014/main" id="{D1A5E50C-7A92-6F49-870C-2507B203D755}"/>
              </a:ext>
            </a:extLst>
          </p:cNvPr>
          <p:cNvSpPr/>
          <p:nvPr userDrawn="1"/>
        </p:nvSpPr>
        <p:spPr>
          <a:xfrm>
            <a:off x="5986464" y="711726"/>
            <a:ext cx="3157536" cy="518593"/>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wrap="square" lIns="0" tIns="28575" rIns="0" bIns="28575" anchor="ctr">
            <a:noAutofit/>
          </a:bodyPr>
          <a:lstStyle/>
          <a:p>
            <a:pPr marR="23813" indent="23813" algn="ctr" defTabSz="309567">
              <a:lnSpc>
                <a:spcPct val="90000"/>
              </a:lnSpc>
              <a:defRPr sz="2800" cap="all">
                <a:solidFill>
                  <a:srgbClr val="FFFFFF"/>
                </a:solidFill>
                <a:latin typeface="Oswald DemiBold"/>
                <a:ea typeface="Oswald DemiBold"/>
                <a:cs typeface="Oswald DemiBold"/>
                <a:sym typeface="Oswald DemiBold"/>
              </a:defRPr>
            </a:pPr>
            <a:endParaRPr sz="1200" b="1" kern="0" cap="all" spc="100">
              <a:solidFill>
                <a:srgbClr val="FFFFFF"/>
              </a:solidFill>
              <a:latin typeface="Calibri" charset="0"/>
              <a:ea typeface="Calibri" charset="0"/>
              <a:cs typeface="Calibri" charset="0"/>
              <a:sym typeface="Oswald DemiBold"/>
            </a:endParaRPr>
          </a:p>
        </p:txBody>
      </p:sp>
      <p:sp>
        <p:nvSpPr>
          <p:cNvPr id="9" name="Title Placeholder 1">
            <a:extLst>
              <a:ext uri="{FF2B5EF4-FFF2-40B4-BE49-F238E27FC236}">
                <a16:creationId xmlns:a16="http://schemas.microsoft.com/office/drawing/2014/main" id="{D86B7237-6AD3-844E-9A6E-C3E0C1013AD4}"/>
              </a:ext>
            </a:extLst>
          </p:cNvPr>
          <p:cNvSpPr>
            <a:spLocks noGrp="1"/>
          </p:cNvSpPr>
          <p:nvPr>
            <p:ph type="body" sz="quarter" idx="12" hasCustomPrompt="1"/>
          </p:nvPr>
        </p:nvSpPr>
        <p:spPr>
          <a:xfrm>
            <a:off x="5986462" y="769496"/>
            <a:ext cx="3157537" cy="438912"/>
          </a:xfrm>
          <a:noFill/>
          <a:ln>
            <a:noFill/>
          </a:ln>
        </p:spPr>
        <p:txBody>
          <a:bodyPr wrap="none" lIns="91440" tIns="0" rIns="91440" bIns="0" anchor="ctr">
            <a:noAutofit/>
          </a:bodyPr>
          <a:lstStyle>
            <a:lvl1pPr marL="0" indent="0" algn="ctr">
              <a:buNone/>
              <a:defRPr sz="1200" b="1" i="0" cap="all" spc="200" baseline="0">
                <a:solidFill>
                  <a:schemeClr val="bg1"/>
                </a:solidFill>
              </a:defRPr>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a:t>ADD TITILE HERE</a:t>
            </a:r>
          </a:p>
        </p:txBody>
      </p:sp>
      <p:sp>
        <p:nvSpPr>
          <p:cNvPr id="10" name="Content Placeholder 5">
            <a:extLst>
              <a:ext uri="{FF2B5EF4-FFF2-40B4-BE49-F238E27FC236}">
                <a16:creationId xmlns:a16="http://schemas.microsoft.com/office/drawing/2014/main" id="{94328E10-B013-0A4C-A50C-6D1D6CFD70B7}"/>
              </a:ext>
            </a:extLst>
          </p:cNvPr>
          <p:cNvSpPr>
            <a:spLocks noGrp="1"/>
          </p:cNvSpPr>
          <p:nvPr>
            <p:ph sz="quarter" idx="10" hasCustomPrompt="1"/>
          </p:nvPr>
        </p:nvSpPr>
        <p:spPr>
          <a:xfrm>
            <a:off x="6193213" y="1772289"/>
            <a:ext cx="2656378" cy="3054350"/>
          </a:xfrm>
        </p:spPr>
        <p:txBody>
          <a:bodyPr/>
          <a:lstStyle>
            <a:lvl1pPr marL="0" marR="0" indent="0" algn="l" defTabSz="914400" rtl="0" eaLnBrk="1" fontAlgn="auto" latinLnBrk="0" hangingPunct="1">
              <a:lnSpc>
                <a:spcPts val="1480"/>
              </a:lnSpc>
              <a:spcBef>
                <a:spcPts val="264"/>
              </a:spcBef>
              <a:spcAft>
                <a:spcPts val="300"/>
              </a:spcAft>
              <a:buClrTx/>
              <a:buSzTx/>
              <a:buFont typeface="Arial" panose="020B0604020202020204" pitchFamily="34" charset="0"/>
              <a:buNone/>
              <a:tabLst/>
              <a:defRPr sz="900">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p>
          <a:p>
            <a:pPr marL="171450" marR="0" lvl="0" indent="-171450" algn="l" defTabSz="914400" rtl="0" eaLnBrk="1" fontAlgn="auto" latinLnBrk="0" hangingPunct="1">
              <a:lnSpc>
                <a:spcPts val="1480"/>
              </a:lnSpc>
              <a:spcBef>
                <a:spcPts val="264"/>
              </a:spcBef>
              <a:spcAft>
                <a:spcPts val="300"/>
              </a:spcAft>
              <a:buClrTx/>
              <a:buSzTx/>
              <a:buFont typeface="Arial" panose="020B0604020202020204" pitchFamily="34" charset="0"/>
              <a:buChar char="•"/>
              <a:tabLst/>
              <a:defRPr/>
            </a:pP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p>
        </p:txBody>
      </p:sp>
      <p:sp>
        <p:nvSpPr>
          <p:cNvPr id="11" name="Text Placeholder 4">
            <a:extLst>
              <a:ext uri="{FF2B5EF4-FFF2-40B4-BE49-F238E27FC236}">
                <a16:creationId xmlns:a16="http://schemas.microsoft.com/office/drawing/2014/main" id="{ABD56F5B-8455-0345-910E-53CDD8476F9B}"/>
              </a:ext>
            </a:extLst>
          </p:cNvPr>
          <p:cNvSpPr>
            <a:spLocks noGrp="1"/>
          </p:cNvSpPr>
          <p:nvPr>
            <p:ph type="body" sz="quarter" idx="13" hasCustomPrompt="1"/>
          </p:nvPr>
        </p:nvSpPr>
        <p:spPr>
          <a:xfrm>
            <a:off x="6193213" y="1429389"/>
            <a:ext cx="2656378"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spTree>
    <p:extLst>
      <p:ext uri="{BB962C8B-B14F-4D97-AF65-F5344CB8AC3E}">
        <p14:creationId xmlns:p14="http://schemas.microsoft.com/office/powerpoint/2010/main" val="1511893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331632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Custom Pictu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a:t>Please add title here</a:t>
            </a:r>
          </a:p>
        </p:txBody>
      </p:sp>
      <p:sp>
        <p:nvSpPr>
          <p:cNvPr id="3" name="Date Placeholder 2"/>
          <p:cNvSpPr>
            <a:spLocks noGrp="1"/>
          </p:cNvSpPr>
          <p:nvPr>
            <p:ph type="dt" sz="half" idx="10"/>
          </p:nvPr>
        </p:nvSpPr>
        <p:spPr>
          <a:xfrm>
            <a:off x="531466" y="3843769"/>
            <a:ext cx="1945326" cy="399456"/>
          </a:xfrm>
        </p:spPr>
        <p:txBody>
          <a:bodyPr tIns="0" anchor="ctr" anchorCtr="0"/>
          <a:lstStyle>
            <a:lvl1pPr>
              <a:defRPr cap="all" baseline="0">
                <a:solidFill>
                  <a:schemeClr val="bg1"/>
                </a:solidFill>
              </a:defRPr>
            </a:lvl1pPr>
          </a:lstStyle>
          <a:p>
            <a:endParaRPr lang="en-US"/>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Please add subtitle here</a:t>
            </a:r>
          </a:p>
        </p:txBody>
      </p:sp>
      <p:sp>
        <p:nvSpPr>
          <p:cNvPr id="5" name="Picture Placeholder 4"/>
          <p:cNvSpPr>
            <a:spLocks noGrp="1"/>
          </p:cNvSpPr>
          <p:nvPr>
            <p:ph type="pic" sz="quarter" idx="12" hasCustomPrompt="1"/>
          </p:nvPr>
        </p:nvSpPr>
        <p:spPr>
          <a:xfrm>
            <a:off x="5334000" y="0"/>
            <a:ext cx="3810000" cy="5143500"/>
          </a:xfrm>
          <a:prstGeom prst="rect">
            <a:avLst/>
          </a:prstGeom>
          <a:noFill/>
          <a:ln>
            <a:noFill/>
          </a:ln>
        </p:spPr>
        <p:txBody>
          <a:bodyPr anchor="ctr"/>
          <a:lstStyle>
            <a:lvl1pPr algn="ctr">
              <a:defRPr baseline="0"/>
            </a:lvl1pPr>
          </a:lstStyle>
          <a:p>
            <a:r>
              <a:rPr lang="en-US"/>
              <a:t>Please add cover picture here</a:t>
            </a:r>
          </a:p>
          <a:p>
            <a:endParaRPr lang="en-US"/>
          </a:p>
          <a:p>
            <a:endParaRPr lang="en-US"/>
          </a:p>
        </p:txBody>
      </p:sp>
      <p:sp>
        <p:nvSpPr>
          <p:cNvPr id="11" name="Text Placeholder 10"/>
          <p:cNvSpPr>
            <a:spLocks noGrp="1"/>
          </p:cNvSpPr>
          <p:nvPr>
            <p:ph type="body" sz="quarter" idx="13" hasCustomPrompt="1"/>
          </p:nvPr>
        </p:nvSpPr>
        <p:spPr>
          <a:xfrm>
            <a:off x="5073801" y="0"/>
            <a:ext cx="530352" cy="5143500"/>
          </a:xfrm>
          <a:prstGeom prst="rect">
            <a:avLst/>
          </a:prstGeom>
          <a:blipFill>
            <a:blip r:embed="rId2"/>
            <a:stretch>
              <a:fillRect/>
            </a:stretch>
          </a:blipFill>
        </p:spPr>
        <p:txBody>
          <a:bodyPr/>
          <a:lstStyle/>
          <a:p>
            <a:pPr lvl="0"/>
            <a:r>
              <a:rPr lang="en-US"/>
              <a:t> </a:t>
            </a:r>
          </a:p>
        </p:txBody>
      </p:sp>
    </p:spTree>
    <p:extLst>
      <p:ext uri="{BB962C8B-B14F-4D97-AF65-F5344CB8AC3E}">
        <p14:creationId xmlns:p14="http://schemas.microsoft.com/office/powerpoint/2010/main" val="2992641235"/>
      </p:ext>
    </p:extLst>
  </p:cSld>
  <p:clrMapOvr>
    <a:masterClrMapping/>
  </p:clrMapOvr>
  <p:extLst mod="1">
    <p:ext uri="{DCECCB84-F9BA-43D5-87BE-67443E8EF086}">
      <p15:sldGuideLst xmlns:p15="http://schemas.microsoft.com/office/powerpoint/2012/main">
        <p15:guide id="1" pos="33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atin typeface="+mn-lt"/>
              </a:defRPr>
            </a:lvl1pPr>
          </a:lstStyle>
          <a:p>
            <a:r>
              <a:rPr lang="en-US"/>
              <a:t>Please add BREAKER SLIDE TITLE HERE</a:t>
            </a:r>
            <a:br>
              <a:rPr lang="en-US"/>
            </a:br>
            <a:r>
              <a:rPr lang="en-US"/>
              <a:t>Please add SECOND LINE OF TITLE HERE</a:t>
            </a:r>
          </a:p>
        </p:txBody>
      </p:sp>
    </p:spTree>
    <p:extLst>
      <p:ext uri="{BB962C8B-B14F-4D97-AF65-F5344CB8AC3E}">
        <p14:creationId xmlns:p14="http://schemas.microsoft.com/office/powerpoint/2010/main" val="186087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nvas">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87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2779284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3986212" cy="3397250"/>
          </a:xfrm>
        </p:spPr>
        <p:txBody>
          <a:bodyPr/>
          <a:lstStyle>
            <a:lvl1pPr marL="171450" indent="-1714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sp>
        <p:nvSpPr>
          <p:cNvPr id="4" name="Content Placeholder 5"/>
          <p:cNvSpPr>
            <a:spLocks noGrp="1"/>
          </p:cNvSpPr>
          <p:nvPr>
            <p:ph sz="quarter" idx="11" hasCustomPrompt="1"/>
          </p:nvPr>
        </p:nvSpPr>
        <p:spPr>
          <a:xfrm>
            <a:off x="4800600" y="1079500"/>
            <a:ext cx="3986213" cy="3397250"/>
          </a:xfrm>
        </p:spPr>
        <p:txBody>
          <a:bodyPr/>
          <a:lstStyle>
            <a:lvl1pPr marL="171450" indent="-1714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cxnSp>
        <p:nvCxnSpPr>
          <p:cNvPr id="5" name="Straight Connector 4"/>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2143077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357188" y="1422400"/>
            <a:ext cx="8429625"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sp>
        <p:nvSpPr>
          <p:cNvPr id="5" name="Text Placeholder 4"/>
          <p:cNvSpPr>
            <a:spLocks noGrp="1"/>
          </p:cNvSpPr>
          <p:nvPr>
            <p:ph type="body" sz="quarter" idx="11" hasCustomPrompt="1"/>
          </p:nvPr>
        </p:nvSpPr>
        <p:spPr>
          <a:xfrm>
            <a:off x="357188" y="1079500"/>
            <a:ext cx="8429625"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cxnSp>
        <p:nvCxnSpPr>
          <p:cNvPr id="6" name="Straight Connector 5"/>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654646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50" indent="-1714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marL="171450" indent="-1714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7" name="Text Placeholder 4"/>
          <p:cNvSpPr>
            <a:spLocks noGrp="1"/>
          </p:cNvSpPr>
          <p:nvPr>
            <p:ph type="body" sz="quarter" idx="13" hasCustomPrompt="1"/>
          </p:nvPr>
        </p:nvSpPr>
        <p:spPr>
          <a:xfrm>
            <a:off x="4800597"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2779411192"/>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3986211"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a:t>Please add picture here</a:t>
            </a:r>
          </a:p>
          <a:p>
            <a:endParaRPr lang="en-US"/>
          </a:p>
          <a:p>
            <a:endParaRPr lang="en-US"/>
          </a:p>
        </p:txBody>
      </p:sp>
      <p:cxnSp>
        <p:nvCxnSpPr>
          <p:cNvPr id="5" name="Straight Connector 4"/>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400131049"/>
      </p:ext>
    </p:extLst>
  </p:cSld>
  <p:clrMapOvr>
    <a:masterClrMapping/>
  </p:clrMapOvr>
  <p:extLst mod="1">
    <p:ext uri="{DCECCB84-F9BA-43D5-87BE-67443E8EF086}">
      <p15:sldGuideLst xmlns:p15="http://schemas.microsoft.com/office/powerpoint/2012/main">
        <p15:guide id="1" pos="33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Highligh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422400"/>
            <a:ext cx="3986212"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a:t>Please add picture here</a:t>
            </a:r>
          </a:p>
          <a:p>
            <a:endParaRPr lang="en-US"/>
          </a:p>
          <a:p>
            <a:endParaRPr lang="en-US"/>
          </a:p>
        </p:txBody>
      </p:sp>
      <p:sp>
        <p:nvSpPr>
          <p:cNvPr id="5" name="Text Placeholder 4"/>
          <p:cNvSpPr>
            <a:spLocks noGrp="1"/>
          </p:cNvSpPr>
          <p:nvPr>
            <p:ph type="body" sz="quarter" idx="12"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308217697"/>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31466" y="1412416"/>
            <a:ext cx="4315968" cy="1421928"/>
          </a:xfrm>
          <a:prstGeom prst="rect">
            <a:avLst/>
          </a:prstGeom>
        </p:spPr>
        <p:txBody>
          <a:bodyPr vert="horz" lIns="0" tIns="0" rIns="0" bIns="0" rtlCol="0" anchor="t" anchorCtr="0">
            <a:noAutofit/>
          </a:bodyPr>
          <a:lstStyle/>
          <a:p>
            <a:r>
              <a:rPr lang="en-US"/>
              <a:t>Click to add title here</a:t>
            </a:r>
          </a:p>
        </p:txBody>
      </p:sp>
      <p:sp>
        <p:nvSpPr>
          <p:cNvPr id="4" name="Date Placeholder 3"/>
          <p:cNvSpPr>
            <a:spLocks noGrp="1"/>
          </p:cNvSpPr>
          <p:nvPr userDrawn="1">
            <p:ph type="dt" sz="half" idx="2"/>
          </p:nvPr>
        </p:nvSpPr>
        <p:spPr>
          <a:xfrm>
            <a:off x="625596" y="3843769"/>
            <a:ext cx="1945326" cy="399456"/>
          </a:xfrm>
          <a:prstGeom prst="rect">
            <a:avLst/>
          </a:prstGeom>
          <a:ln>
            <a:solidFill>
              <a:schemeClr val="bg1"/>
            </a:solidFill>
          </a:ln>
        </p:spPr>
        <p:txBody>
          <a:bodyPr vert="horz" lIns="182880" tIns="91440" rIns="182880" bIns="0" rtlCol="0" anchor="ctr" anchorCtr="0"/>
          <a:lstStyle>
            <a:lvl1pPr algn="l">
              <a:defRPr sz="1200" b="1" cap="all" baseline="0">
                <a:solidFill>
                  <a:schemeClr val="bg1"/>
                </a:solidFill>
              </a:defRPr>
            </a:lvl1pPr>
          </a:lstStyle>
          <a:p>
            <a:endParaRPr lang="en-US"/>
          </a:p>
        </p:txBody>
      </p:sp>
    </p:spTree>
    <p:extLst>
      <p:ext uri="{BB962C8B-B14F-4D97-AF65-F5344CB8AC3E}">
        <p14:creationId xmlns:p14="http://schemas.microsoft.com/office/powerpoint/2010/main" val="1487230191"/>
      </p:ext>
    </p:extLst>
  </p:cSld>
  <p:clrMap bg1="lt1" tx1="dk1" bg2="lt2" tx2="dk2" accent1="accent1" accent2="accent2" accent3="accent3" accent4="accent4" accent5="accent5" accent6="accent6" hlink="hlink" folHlink="folHlink"/>
  <p:sldLayoutIdLst>
    <p:sldLayoutId id="2147483662" r:id="rId1"/>
    <p:sldLayoutId id="2147483670" r:id="rId2"/>
    <p:sldLayoutId id="2147483696" r:id="rId3"/>
  </p:sldLayoutIdLst>
  <p:hf hdr="0" ftr="0" dt="0"/>
  <p:txStyles>
    <p:titleStyle>
      <a:lvl1pPr algn="l" defTabSz="685800" rtl="0" eaLnBrk="1" latinLnBrk="0" hangingPunct="1">
        <a:lnSpc>
          <a:spcPct val="90000"/>
        </a:lnSpc>
        <a:spcBef>
          <a:spcPct val="0"/>
        </a:spcBef>
        <a:buNone/>
        <a:defRPr sz="4800" kern="1200" baseline="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600" b="1" kern="1200" baseline="0">
          <a:solidFill>
            <a:schemeClr val="bg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3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4826639"/>
            <a:ext cx="9144000" cy="316862"/>
          </a:xfrm>
          <a:prstGeom prst="rect">
            <a:avLst/>
          </a:prstGeom>
          <a:solidFill>
            <a:srgbClr val="133C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360364" y="1079500"/>
            <a:ext cx="8426449" cy="3397250"/>
          </a:xfrm>
          <a:prstGeom prst="rect">
            <a:avLst/>
          </a:prstGeom>
        </p:spPr>
        <p:txBody>
          <a:bodyPr vert="horz" lIns="0" tIns="0" rIns="0" bIns="0" rtlCol="0">
            <a:noAutofit/>
          </a:body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lvl="1"/>
            <a:r>
              <a:rPr lang="en-US"/>
              <a:t>Second</a:t>
            </a:r>
          </a:p>
          <a:p>
            <a:pPr lvl="2"/>
            <a:r>
              <a:rPr lang="en-US"/>
              <a:t>third</a:t>
            </a:r>
          </a:p>
          <a:p>
            <a:pPr lvl="3"/>
            <a:r>
              <a:rPr lang="en-US"/>
              <a:t>fourth</a:t>
            </a:r>
          </a:p>
        </p:txBody>
      </p:sp>
      <p:sp>
        <p:nvSpPr>
          <p:cNvPr id="4" name="Title Placeholder 3"/>
          <p:cNvSpPr>
            <a:spLocks noGrp="1"/>
          </p:cNvSpPr>
          <p:nvPr>
            <p:ph type="title"/>
          </p:nvPr>
        </p:nvSpPr>
        <p:spPr>
          <a:xfrm>
            <a:off x="360364" y="228600"/>
            <a:ext cx="8426449" cy="301752"/>
          </a:xfrm>
          <a:prstGeom prst="rect">
            <a:avLst/>
          </a:prstGeom>
        </p:spPr>
        <p:txBody>
          <a:bodyPr vert="horz" wrap="none" lIns="0" tIns="45720" rIns="0" bIns="45720" rtlCol="0" anchor="ctr">
            <a:noAutofit/>
          </a:bodyPr>
          <a:lstStyle/>
          <a:p>
            <a:r>
              <a:rPr lang="en-US"/>
              <a:t>Please Add Slide Headline Here</a:t>
            </a:r>
          </a:p>
        </p:txBody>
      </p:sp>
      <p:sp>
        <p:nvSpPr>
          <p:cNvPr id="9"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577352991"/>
      </p:ext>
    </p:extLst>
  </p:cSld>
  <p:clrMap bg1="lt1" tx1="dk1" bg2="lt2" tx2="dk2" accent1="accent1" accent2="accent2" accent3="accent3" accent4="accent4" accent5="accent5" accent6="accent6" hlink="hlink" folHlink="folHlink"/>
  <p:sldLayoutIdLst>
    <p:sldLayoutId id="2147483680" r:id="rId1"/>
    <p:sldLayoutId id="2147483683" r:id="rId2"/>
    <p:sldLayoutId id="2147483681" r:id="rId3"/>
    <p:sldLayoutId id="2147483682" r:id="rId4"/>
    <p:sldLayoutId id="2147483685" r:id="rId5"/>
    <p:sldLayoutId id="2147483686" r:id="rId6"/>
    <p:sldLayoutId id="2147483687" r:id="rId7"/>
    <p:sldLayoutId id="2147483692" r:id="rId8"/>
    <p:sldLayoutId id="2147483688" r:id="rId9"/>
    <p:sldLayoutId id="2147483689" r:id="rId10"/>
    <p:sldLayoutId id="2147483684" r:id="rId11"/>
    <p:sldLayoutId id="2147483695" r:id="rId12"/>
    <p:sldLayoutId id="2147483694" r:id="rId13"/>
    <p:sldLayoutId id="2147483690" r:id="rId14"/>
    <p:sldLayoutId id="2147483697" r:id="rId15"/>
    <p:sldLayoutId id="2147483691" r:id="rId16"/>
  </p:sldLayoutIdLst>
  <p:hf hdr="0" ftr="0" dt="0"/>
  <p:txStyles>
    <p:title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p:titleStyle>
    <p:body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userDrawn="1">
          <p15:clr>
            <a:srgbClr val="F26B43"/>
          </p15:clr>
        </p15:guide>
        <p15:guide id="2" orient="horz" pos="338" userDrawn="1">
          <p15:clr>
            <a:srgbClr val="F26B43"/>
          </p15:clr>
        </p15:guide>
        <p15:guide id="3" orient="horz" pos="680" userDrawn="1">
          <p15:clr>
            <a:srgbClr val="F26B43"/>
          </p15:clr>
        </p15:guide>
        <p15:guide id="4" orient="horz" pos="2820" userDrawn="1">
          <p15:clr>
            <a:srgbClr val="F26B43"/>
          </p15:clr>
        </p15:guide>
        <p15:guide id="5" pos="226" userDrawn="1">
          <p15:clr>
            <a:srgbClr val="F26B43"/>
          </p15:clr>
        </p15:guide>
        <p15:guide id="6" pos="5535" userDrawn="1">
          <p15:clr>
            <a:srgbClr val="F26B43"/>
          </p15:clr>
        </p15:guide>
        <p15:guide id="7" orient="horz" pos="896" userDrawn="1">
          <p15:clr>
            <a:srgbClr val="F26B43"/>
          </p15:clr>
        </p15:guide>
        <p15:guide id="8" pos="2736" userDrawn="1">
          <p15:clr>
            <a:srgbClr val="F26B43"/>
          </p15:clr>
        </p15:guide>
        <p15:guide id="9" pos="3024" userDrawn="1">
          <p15:clr>
            <a:srgbClr val="F26B43"/>
          </p15:clr>
        </p15:guide>
        <p15:guide id="10" orient="horz" pos="3036" userDrawn="1">
          <p15:clr>
            <a:srgbClr val="F26B43"/>
          </p15:clr>
        </p15:guide>
        <p15:guide id="11" orient="horz" pos="3084" userDrawn="1">
          <p15:clr>
            <a:srgbClr val="F26B43"/>
          </p15:clr>
        </p15:guide>
        <p15:guide id="12" orient="horz" pos="31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0954" y="1803228"/>
            <a:ext cx="5582093" cy="1220182"/>
          </a:xfrm>
          <a:prstGeom prst="rect">
            <a:avLst/>
          </a:prstGeom>
        </p:spPr>
        <p:txBody>
          <a:bodyPr vert="horz" wrap="square" lIns="91440" tIns="45720" rIns="91440" bIns="45720" rtlCol="0" anchor="ctr">
            <a:noAutofit/>
          </a:bodyPr>
          <a:lstStyle/>
          <a:p>
            <a:pPr algn="ctr"/>
            <a:endParaRPr lang="en-US" sz="4400" b="1" spc="200">
              <a:solidFill>
                <a:schemeClr val="bg1"/>
              </a:solidFill>
              <a:latin typeface="Calibri" charset="0"/>
              <a:ea typeface="Calibri" charset="0"/>
              <a:cs typeface="Calibri" charset="0"/>
            </a:endParaRPr>
          </a:p>
        </p:txBody>
      </p:sp>
      <p:sp>
        <p:nvSpPr>
          <p:cNvPr id="7" name="Rectangle 6"/>
          <p:cNvSpPr/>
          <p:nvPr userDrawn="1"/>
        </p:nvSpPr>
        <p:spPr>
          <a:xfrm>
            <a:off x="0" y="4826639"/>
            <a:ext cx="9144000" cy="316862"/>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617574"/>
      </p:ext>
    </p:extLst>
  </p:cSld>
  <p:clrMap bg1="lt1" tx1="dk1" bg2="lt2" tx2="dk2" accent1="accent1" accent2="accent2" accent3="accent3" accent4="accent4" accent5="accent5" accent6="accent6" hlink="hlink" folHlink="folHlink"/>
  <p:sldLayoutIdLst>
    <p:sldLayoutId id="2147483665" r:id="rId1"/>
  </p:sldLayoutIdLst>
  <p:hf hdr="0" ftr="0" dt="0"/>
  <p:txStyles>
    <p:titleStyle>
      <a:lvl1pPr algn="l" defTabSz="914400" rtl="0" eaLnBrk="1" latinLnBrk="0" hangingPunct="1">
        <a:lnSpc>
          <a:spcPct val="90000"/>
        </a:lnSpc>
        <a:spcBef>
          <a:spcPct val="0"/>
        </a:spcBef>
        <a:buNone/>
        <a:defRPr sz="4000" kern="1200" cap="all" baseline="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kukulevskyi/devopscamp-ansible" TargetMode="External"/><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31466" y="1203705"/>
            <a:ext cx="4315968" cy="1846042"/>
          </a:xfrm>
        </p:spPr>
        <p:txBody>
          <a:bodyPr/>
          <a:lstStyle/>
          <a:p>
            <a:r>
              <a:rPr lang="en-US" sz="3600" b="1" dirty="0"/>
              <a:t>Configuration: Management Ansible. </a:t>
            </a:r>
            <a:r>
              <a:rPr lang="ru-RU" sz="3600" b="1" dirty="0"/>
              <a:t>Часть №</a:t>
            </a:r>
            <a:r>
              <a:rPr lang="en-US" sz="3600" b="1" dirty="0"/>
              <a:t>2</a:t>
            </a:r>
            <a:r>
              <a:rPr lang="ru-RU" sz="3600" b="1" dirty="0"/>
              <a:t>.</a:t>
            </a:r>
            <a:endParaRPr lang="en-US" sz="3600" b="1" dirty="0"/>
          </a:p>
        </p:txBody>
      </p:sp>
      <p:sp>
        <p:nvSpPr>
          <p:cNvPr id="5" name="Text Placeholder 4"/>
          <p:cNvSpPr>
            <a:spLocks noGrp="1"/>
          </p:cNvSpPr>
          <p:nvPr>
            <p:ph type="body" sz="quarter" idx="11"/>
          </p:nvPr>
        </p:nvSpPr>
        <p:spPr>
          <a:xfrm>
            <a:off x="531466" y="3049747"/>
            <a:ext cx="4315968" cy="313932"/>
          </a:xfrm>
        </p:spPr>
        <p:txBody>
          <a:bodyPr/>
          <a:lstStyle/>
          <a:p>
            <a:r>
              <a:rPr lang="ru-RU"/>
              <a:t>Иван </a:t>
            </a:r>
            <a:r>
              <a:rPr lang="ru-RU" err="1"/>
              <a:t>Кукулевский</a:t>
            </a:r>
            <a:endParaRPr lang="en-US"/>
          </a:p>
        </p:txBody>
      </p:sp>
      <p:pic>
        <p:nvPicPr>
          <p:cNvPr id="3" name="Picture 2">
            <a:extLst>
              <a:ext uri="{FF2B5EF4-FFF2-40B4-BE49-F238E27FC236}">
                <a16:creationId xmlns:a16="http://schemas.microsoft.com/office/drawing/2014/main" id="{ABE13A9F-BADF-D240-806E-40D1404FF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5035" y="0"/>
            <a:ext cx="3818965" cy="5143500"/>
          </a:xfrm>
          <a:prstGeom prst="rect">
            <a:avLst/>
          </a:prstGeom>
        </p:spPr>
      </p:pic>
    </p:spTree>
    <p:extLst>
      <p:ext uri="{BB962C8B-B14F-4D97-AF65-F5344CB8AC3E}">
        <p14:creationId xmlns:p14="http://schemas.microsoft.com/office/powerpoint/2010/main" val="1733196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Переменные</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10</a:t>
            </a:fld>
            <a:endParaRPr lang="en-US"/>
          </a:p>
        </p:txBody>
      </p:sp>
      <p:sp>
        <p:nvSpPr>
          <p:cNvPr id="5" name="Content Placeholder 4">
            <a:extLst>
              <a:ext uri="{FF2B5EF4-FFF2-40B4-BE49-F238E27FC236}">
                <a16:creationId xmlns:a16="http://schemas.microsoft.com/office/drawing/2014/main" id="{F04726E6-B415-B24B-BF52-E463F8D283DF}"/>
              </a:ext>
            </a:extLst>
          </p:cNvPr>
          <p:cNvSpPr>
            <a:spLocks noGrp="1"/>
          </p:cNvSpPr>
          <p:nvPr>
            <p:ph sz="quarter" idx="10"/>
          </p:nvPr>
        </p:nvSpPr>
        <p:spPr>
          <a:xfrm>
            <a:off x="357189" y="1079500"/>
            <a:ext cx="4214812" cy="3397250"/>
          </a:xfrm>
        </p:spPr>
        <p:txBody>
          <a:bodyPr/>
          <a:lstStyle/>
          <a:p>
            <a:r>
              <a:rPr lang="ru-RU" sz="1400" dirty="0">
                <a:latin typeface="Arial" panose="020B0604020202020204" pitchFamily="34" charset="0"/>
                <a:cs typeface="Arial" panose="020B0604020202020204" pitchFamily="34" charset="0"/>
              </a:rPr>
              <a:t>В </a:t>
            </a:r>
            <a:r>
              <a:rPr lang="ru-RU" sz="1400" dirty="0" err="1">
                <a:latin typeface="Arial" panose="020B0604020202020204" pitchFamily="34" charset="0"/>
                <a:cs typeface="Arial" panose="020B0604020202020204" pitchFamily="34" charset="0"/>
              </a:rPr>
              <a:t>плейбуки</a:t>
            </a:r>
            <a:r>
              <a:rPr lang="ru-RU" sz="1400" dirty="0">
                <a:latin typeface="Arial" panose="020B0604020202020204" pitchFamily="34" charset="0"/>
                <a:cs typeface="Arial" panose="020B0604020202020204" pitchFamily="34" charset="0"/>
              </a:rPr>
              <a:t> можно подключать файлы с переменными с помощью директивы </a:t>
            </a:r>
            <a:r>
              <a:rPr lang="en-US" sz="1400" b="1" dirty="0" err="1">
                <a:latin typeface="Arial" panose="020B0604020202020204" pitchFamily="34" charset="0"/>
                <a:cs typeface="Arial" panose="020B0604020202020204" pitchFamily="34" charset="0"/>
              </a:rPr>
              <a:t>vars_files</a:t>
            </a:r>
            <a:r>
              <a:rPr lang="ru-RU" sz="1400" dirty="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226C2FB-A6DE-F248-B8F3-C85B23E1B2C9}"/>
              </a:ext>
            </a:extLst>
          </p:cNvPr>
          <p:cNvPicPr>
            <a:picLocks noChangeAspect="1"/>
          </p:cNvPicPr>
          <p:nvPr/>
        </p:nvPicPr>
        <p:blipFill>
          <a:blip r:embed="rId3"/>
          <a:stretch>
            <a:fillRect/>
          </a:stretch>
        </p:blipFill>
        <p:spPr>
          <a:xfrm>
            <a:off x="7653121" y="3500488"/>
            <a:ext cx="1270000" cy="1270000"/>
          </a:xfrm>
          <a:prstGeom prst="rect">
            <a:avLst/>
          </a:prstGeom>
        </p:spPr>
      </p:pic>
      <p:pic>
        <p:nvPicPr>
          <p:cNvPr id="6" name="Picture 5">
            <a:extLst>
              <a:ext uri="{FF2B5EF4-FFF2-40B4-BE49-F238E27FC236}">
                <a16:creationId xmlns:a16="http://schemas.microsoft.com/office/drawing/2014/main" id="{CCD176A4-81DA-114F-8CDF-A17C94498BBE}"/>
              </a:ext>
            </a:extLst>
          </p:cNvPr>
          <p:cNvPicPr>
            <a:picLocks noChangeAspect="1"/>
          </p:cNvPicPr>
          <p:nvPr/>
        </p:nvPicPr>
        <p:blipFill>
          <a:blip r:embed="rId4"/>
          <a:stretch>
            <a:fillRect/>
          </a:stretch>
        </p:blipFill>
        <p:spPr>
          <a:xfrm>
            <a:off x="360364" y="1570818"/>
            <a:ext cx="2904490" cy="2001864"/>
          </a:xfrm>
          <a:prstGeom prst="rect">
            <a:avLst/>
          </a:prstGeom>
        </p:spPr>
      </p:pic>
      <p:sp>
        <p:nvSpPr>
          <p:cNvPr id="8" name="Content Placeholder 4">
            <a:extLst>
              <a:ext uri="{FF2B5EF4-FFF2-40B4-BE49-F238E27FC236}">
                <a16:creationId xmlns:a16="http://schemas.microsoft.com/office/drawing/2014/main" id="{B27C6769-45F4-0F42-A20A-2E3805F359DB}"/>
              </a:ext>
            </a:extLst>
          </p:cNvPr>
          <p:cNvSpPr txBox="1">
            <a:spLocks/>
          </p:cNvSpPr>
          <p:nvPr/>
        </p:nvSpPr>
        <p:spPr>
          <a:xfrm>
            <a:off x="4572000" y="1079500"/>
            <a:ext cx="4214812" cy="3397250"/>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dirty="0">
                <a:latin typeface="Arial" panose="020B0604020202020204" pitchFamily="34" charset="0"/>
                <a:cs typeface="Arial" panose="020B0604020202020204" pitchFamily="34" charset="0"/>
              </a:rPr>
              <a:t>Переменные из инвентари можно вынести в отдельные файлы</a:t>
            </a:r>
            <a:r>
              <a:rPr lang="en-US" sz="1400" dirty="0">
                <a:latin typeface="Arial" panose="020B0604020202020204" pitchFamily="34" charset="0"/>
                <a:cs typeface="Arial" panose="020B0604020202020204" pitchFamily="34" charset="0"/>
              </a:rPr>
              <a:t>.</a:t>
            </a:r>
            <a:endParaRPr lang="ru-RU" sz="1400" dirty="0">
              <a:latin typeface="Arial" panose="020B0604020202020204" pitchFamily="34" charset="0"/>
              <a:cs typeface="Arial" panose="020B0604020202020204" pitchFamily="34" charset="0"/>
            </a:endParaRPr>
          </a:p>
          <a:p>
            <a:pPr marL="0" indent="0">
              <a:buNone/>
            </a:pPr>
            <a:r>
              <a:rPr lang="ru-RU" sz="1400" dirty="0">
                <a:latin typeface="Arial" panose="020B0604020202020204" pitchFamily="34" charset="0"/>
                <a:cs typeface="Arial" panose="020B0604020202020204" pitchFamily="34" charset="0"/>
              </a:rPr>
              <a:t>Для этого необходимо их положить в специальные папки:</a:t>
            </a:r>
          </a:p>
          <a:p>
            <a:endParaRPr lang="ru-RU" sz="1400" dirty="0">
              <a:latin typeface="Arial" panose="020B0604020202020204" pitchFamily="34" charset="0"/>
              <a:cs typeface="Arial" panose="020B0604020202020204" pitchFamily="34" charset="0"/>
            </a:endParaRPr>
          </a:p>
          <a:p>
            <a:pPr marL="342900" indent="-342900"/>
            <a:r>
              <a:rPr lang="en-US" sz="1400" b="1" dirty="0" err="1">
                <a:latin typeface="Arial" panose="020B0604020202020204" pitchFamily="34" charset="0"/>
                <a:cs typeface="Arial" panose="020B0604020202020204" pitchFamily="34" charset="0"/>
              </a:rPr>
              <a:t>host_vars</a:t>
            </a:r>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содержит файлы с именем хоста (например: </a:t>
            </a:r>
            <a:r>
              <a:rPr lang="en-US" sz="1400" dirty="0" err="1">
                <a:latin typeface="Arial" panose="020B0604020202020204" pitchFamily="34" charset="0"/>
                <a:cs typeface="Arial" panose="020B0604020202020204" pitchFamily="34" charset="0"/>
              </a:rPr>
              <a:t>host_vars</a:t>
            </a:r>
            <a:r>
              <a:rPr lang="en-US" sz="1400" dirty="0">
                <a:latin typeface="Arial" panose="020B0604020202020204" pitchFamily="34" charset="0"/>
                <a:cs typeface="Arial" panose="020B0604020202020204" pitchFamily="34" charset="0"/>
              </a:rPr>
              <a:t>/c3p0.sky.net</a:t>
            </a:r>
            <a:r>
              <a:rPr lang="ru-RU" sz="1400"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a:p>
            <a:pPr marL="342900" indent="-342900"/>
            <a:r>
              <a:rPr lang="en-US" sz="1400" b="1" dirty="0" err="1">
                <a:latin typeface="Arial" panose="020B0604020202020204" pitchFamily="34" charset="0"/>
                <a:cs typeface="Arial" panose="020B0604020202020204" pitchFamily="34" charset="0"/>
              </a:rPr>
              <a:t>group_vars</a:t>
            </a:r>
            <a:r>
              <a:rPr lang="ru-RU" sz="1400" dirty="0">
                <a:latin typeface="Arial" panose="020B0604020202020204" pitchFamily="34" charset="0"/>
                <a:cs typeface="Arial" panose="020B0604020202020204" pitchFamily="34" charset="0"/>
              </a:rPr>
              <a:t> – содержит файлы с именами групп (например: </a:t>
            </a:r>
            <a:r>
              <a:rPr lang="en-US" sz="1400" dirty="0" err="1">
                <a:latin typeface="Arial" panose="020B0604020202020204" pitchFamily="34" charset="0"/>
                <a:cs typeface="Arial" panose="020B0604020202020204" pitchFamily="34" charset="0"/>
              </a:rPr>
              <a:t>group_vars</a:t>
            </a:r>
            <a:r>
              <a:rPr lang="en-US" sz="1400" dirty="0">
                <a:latin typeface="Arial" panose="020B0604020202020204" pitchFamily="34" charset="0"/>
                <a:cs typeface="Arial" panose="020B0604020202020204" pitchFamily="34" charset="0"/>
              </a:rPr>
              <a:t>/ci/frontend</a:t>
            </a:r>
            <a:r>
              <a:rPr lang="ru-RU" sz="1400" dirty="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4435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Переменные</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11</a:t>
            </a:fld>
            <a:endParaRPr lang="en-US"/>
          </a:p>
        </p:txBody>
      </p:sp>
      <p:sp>
        <p:nvSpPr>
          <p:cNvPr id="5" name="Content Placeholder 4">
            <a:extLst>
              <a:ext uri="{FF2B5EF4-FFF2-40B4-BE49-F238E27FC236}">
                <a16:creationId xmlns:a16="http://schemas.microsoft.com/office/drawing/2014/main" id="{F04726E6-B415-B24B-BF52-E463F8D283DF}"/>
              </a:ext>
            </a:extLst>
          </p:cNvPr>
          <p:cNvSpPr>
            <a:spLocks noGrp="1"/>
          </p:cNvSpPr>
          <p:nvPr>
            <p:ph sz="quarter" idx="10"/>
          </p:nvPr>
        </p:nvSpPr>
        <p:spPr>
          <a:xfrm>
            <a:off x="170481" y="1079500"/>
            <a:ext cx="4401520" cy="3397250"/>
          </a:xfrm>
        </p:spPr>
        <p:txBody>
          <a:bodyPr/>
          <a:lstStyle/>
          <a:p>
            <a:pPr marL="0" indent="0">
              <a:buNone/>
            </a:pPr>
            <a:r>
              <a:rPr lang="ru-RU" sz="1400" dirty="0">
                <a:latin typeface="Arial" panose="020B0604020202020204" pitchFamily="34" charset="0"/>
                <a:cs typeface="Arial" panose="020B0604020202020204" pitchFamily="34" charset="0"/>
              </a:rPr>
              <a:t>Специальные переменные</a:t>
            </a:r>
          </a:p>
          <a:p>
            <a:pPr marL="342900" indent="-342900"/>
            <a:r>
              <a:rPr lang="en-US" sz="1400" b="1" dirty="0" err="1">
                <a:latin typeface="Arial" panose="020B0604020202020204" pitchFamily="34" charset="0"/>
                <a:cs typeface="Arial" panose="020B0604020202020204" pitchFamily="34" charset="0"/>
              </a:rPr>
              <a:t>hostvars</a:t>
            </a:r>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словарь переменных, которые назначены на текущий хост</a:t>
            </a:r>
          </a:p>
          <a:p>
            <a:pPr marL="0" indent="0">
              <a:buNone/>
            </a:pPr>
            <a:r>
              <a:rPr lang="en-US" sz="1200"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hostvars</a:t>
            </a:r>
            <a:r>
              <a:rPr lang="en-US" sz="1200" b="1"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test.example.com</a:t>
            </a:r>
            <a:r>
              <a:rPr lang="en-US" sz="12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ansible_facts</a:t>
            </a:r>
            <a:r>
              <a:rPr lang="en-US" sz="12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'distribution'</a:t>
            </a:r>
            <a:r>
              <a:rPr lang="en-US" sz="1200" b="1"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a:t>
            </a:r>
          </a:p>
          <a:p>
            <a:pPr marL="342900" indent="-342900"/>
            <a:r>
              <a:rPr lang="en-US" sz="1400" b="1" dirty="0">
                <a:latin typeface="Arial" panose="020B0604020202020204" pitchFamily="34" charset="0"/>
                <a:cs typeface="Arial" panose="020B0604020202020204" pitchFamily="34" charset="0"/>
              </a:rPr>
              <a:t>groups</a:t>
            </a:r>
            <a:r>
              <a:rPr lang="ru-RU" sz="1400" dirty="0">
                <a:latin typeface="Arial" panose="020B0604020202020204" pitchFamily="34" charset="0"/>
                <a:cs typeface="Arial" panose="020B0604020202020204" pitchFamily="34" charset="0"/>
              </a:rPr>
              <a:t> – словарь групп</a:t>
            </a:r>
          </a:p>
          <a:p>
            <a:pPr marL="0" indent="0">
              <a:buNone/>
            </a:pP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for</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host</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in</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groups[</a:t>
            </a:r>
            <a:r>
              <a:rPr lang="en-US" sz="1200" dirty="0">
                <a:latin typeface="Arial" panose="020B0604020202020204" pitchFamily="34" charset="0"/>
                <a:cs typeface="Arial" panose="020B0604020202020204" pitchFamily="34" charset="0"/>
              </a:rPr>
              <a:t>'</a:t>
            </a:r>
            <a:r>
              <a:rPr lang="en-US" sz="1200" dirty="0" err="1">
                <a:latin typeface="Arial" panose="020B0604020202020204" pitchFamily="34" charset="0"/>
                <a:cs typeface="Arial" panose="020B0604020202020204" pitchFamily="34" charset="0"/>
              </a:rPr>
              <a:t>app_servers</a:t>
            </a:r>
            <a:r>
              <a:rPr lang="en-US" sz="12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 %} # something that applies to all app servers. {% </a:t>
            </a:r>
            <a:r>
              <a:rPr lang="en-US" sz="1200" b="1" dirty="0" err="1">
                <a:latin typeface="Arial" panose="020B0604020202020204" pitchFamily="34" charset="0"/>
                <a:cs typeface="Arial" panose="020B0604020202020204" pitchFamily="34" charset="0"/>
              </a:rPr>
              <a:t>endfor</a:t>
            </a:r>
            <a:r>
              <a:rPr lang="en-US" sz="1200" dirty="0">
                <a:latin typeface="Arial" panose="020B0604020202020204" pitchFamily="34" charset="0"/>
                <a:cs typeface="Arial" panose="020B0604020202020204" pitchFamily="34" charset="0"/>
              </a:rPr>
              <a:t> %}</a:t>
            </a:r>
            <a:endParaRPr lang="ru-RU" sz="1200" dirty="0">
              <a:latin typeface="Arial" panose="020B0604020202020204" pitchFamily="34" charset="0"/>
              <a:cs typeface="Arial" panose="020B0604020202020204" pitchFamily="34" charset="0"/>
            </a:endParaRPr>
          </a:p>
          <a:p>
            <a:pPr marL="342900" indent="-342900"/>
            <a:r>
              <a:rPr lang="en-US" sz="1400" b="1" dirty="0" err="1">
                <a:latin typeface="Arial" panose="020B0604020202020204" pitchFamily="34" charset="0"/>
                <a:cs typeface="Arial" panose="020B0604020202020204" pitchFamily="34" charset="0"/>
              </a:rPr>
              <a:t>group_names</a:t>
            </a:r>
            <a:r>
              <a:rPr lang="en-US" sz="1400" dirty="0">
                <a:latin typeface="Arial" panose="020B0604020202020204" pitchFamily="34" charset="0"/>
                <a:cs typeface="Arial" panose="020B0604020202020204" pitchFamily="34" charset="0"/>
              </a:rPr>
              <a:t> – </a:t>
            </a:r>
            <a:r>
              <a:rPr lang="ru-RU" sz="1400" dirty="0">
                <a:latin typeface="Arial" panose="020B0604020202020204" pitchFamily="34" charset="0"/>
                <a:cs typeface="Arial" panose="020B0604020202020204" pitchFamily="34" charset="0"/>
              </a:rPr>
              <a:t>список групп, к которым принадлежит текущий хост</a:t>
            </a:r>
            <a:endParaRPr lang="en-US" sz="1400" dirty="0">
              <a:latin typeface="Arial" panose="020B0604020202020204" pitchFamily="34" charset="0"/>
              <a:cs typeface="Arial" panose="020B0604020202020204" pitchFamily="34" charset="0"/>
            </a:endParaRPr>
          </a:p>
          <a:p>
            <a:pPr marL="0" indent="0">
              <a:buNone/>
            </a:pP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if</a:t>
            </a:r>
            <a:r>
              <a:rPr lang="en-US" sz="1200" dirty="0">
                <a:latin typeface="Arial" panose="020B0604020202020204" pitchFamily="34" charset="0"/>
                <a:cs typeface="Arial" panose="020B0604020202020204" pitchFamily="34" charset="0"/>
              </a:rPr>
              <a:t> 'webserver' </a:t>
            </a:r>
            <a:r>
              <a:rPr lang="en-US" sz="1200" b="1" dirty="0">
                <a:latin typeface="Arial" panose="020B0604020202020204" pitchFamily="34" charset="0"/>
                <a:cs typeface="Arial" panose="020B0604020202020204" pitchFamily="34" charset="0"/>
              </a:rPr>
              <a:t>in</a:t>
            </a:r>
            <a:r>
              <a:rPr lang="en-US" sz="1200" dirty="0">
                <a:latin typeface="Arial" panose="020B0604020202020204" pitchFamily="34" charset="0"/>
                <a:cs typeface="Arial" panose="020B0604020202020204" pitchFamily="34" charset="0"/>
              </a:rPr>
              <a:t> </a:t>
            </a:r>
            <a:r>
              <a:rPr lang="en-US" sz="1200" b="1" dirty="0" err="1">
                <a:latin typeface="Arial" panose="020B0604020202020204" pitchFamily="34" charset="0"/>
                <a:cs typeface="Arial" panose="020B0604020202020204" pitchFamily="34" charset="0"/>
              </a:rPr>
              <a:t>group_names</a:t>
            </a:r>
            <a:r>
              <a:rPr lang="en-US" sz="1200" dirty="0">
                <a:latin typeface="Arial" panose="020B0604020202020204" pitchFamily="34" charset="0"/>
                <a:cs typeface="Arial" panose="020B0604020202020204" pitchFamily="34" charset="0"/>
              </a:rPr>
              <a:t> %} # some part of a configuration file that only applies to webservers {% </a:t>
            </a:r>
            <a:r>
              <a:rPr lang="en-US" sz="1200" b="1" dirty="0">
                <a:latin typeface="Arial" panose="020B0604020202020204" pitchFamily="34" charset="0"/>
                <a:cs typeface="Arial" panose="020B0604020202020204" pitchFamily="34" charset="0"/>
              </a:rPr>
              <a:t>endif</a:t>
            </a:r>
            <a:r>
              <a:rPr lang="en-US" sz="1200" dirty="0">
                <a:latin typeface="Arial" panose="020B0604020202020204" pitchFamily="34" charset="0"/>
                <a:cs typeface="Arial" panose="020B0604020202020204" pitchFamily="34" charset="0"/>
              </a:rPr>
              <a:t> %}</a:t>
            </a:r>
          </a:p>
          <a:p>
            <a:pPr marL="0" indent="0">
              <a:buNone/>
            </a:pPr>
            <a:endParaRPr lang="en-US" sz="12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226C2FB-A6DE-F248-B8F3-C85B23E1B2C9}"/>
              </a:ext>
            </a:extLst>
          </p:cNvPr>
          <p:cNvPicPr>
            <a:picLocks noChangeAspect="1"/>
          </p:cNvPicPr>
          <p:nvPr/>
        </p:nvPicPr>
        <p:blipFill>
          <a:blip r:embed="rId3"/>
          <a:stretch>
            <a:fillRect/>
          </a:stretch>
        </p:blipFill>
        <p:spPr>
          <a:xfrm>
            <a:off x="7513636" y="3353254"/>
            <a:ext cx="1270000" cy="1270000"/>
          </a:xfrm>
          <a:prstGeom prst="rect">
            <a:avLst/>
          </a:prstGeom>
        </p:spPr>
      </p:pic>
      <p:sp>
        <p:nvSpPr>
          <p:cNvPr id="6" name="Content Placeholder 4">
            <a:extLst>
              <a:ext uri="{FF2B5EF4-FFF2-40B4-BE49-F238E27FC236}">
                <a16:creationId xmlns:a16="http://schemas.microsoft.com/office/drawing/2014/main" id="{91A0C49D-6CAD-9149-9BA4-B71D598CD7E9}"/>
              </a:ext>
            </a:extLst>
          </p:cNvPr>
          <p:cNvSpPr txBox="1">
            <a:spLocks/>
          </p:cNvSpPr>
          <p:nvPr/>
        </p:nvSpPr>
        <p:spPr>
          <a:xfrm>
            <a:off x="4568824" y="1079500"/>
            <a:ext cx="4214812" cy="3397250"/>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dirty="0">
                <a:latin typeface="Arial" panose="020B0604020202020204" pitchFamily="34" charset="0"/>
                <a:cs typeface="Arial" panose="020B0604020202020204" pitchFamily="34" charset="0"/>
              </a:rPr>
              <a:t>Можно создавать переменную как результат выполнения модуля:</a:t>
            </a:r>
          </a:p>
          <a:p>
            <a:endParaRPr lang="ru-RU" sz="1400" dirty="0">
              <a:latin typeface="Arial" panose="020B0604020202020204" pitchFamily="34" charset="0"/>
              <a:cs typeface="Arial" panose="020B0604020202020204" pitchFamily="34" charset="0"/>
            </a:endParaRPr>
          </a:p>
          <a:p>
            <a:pPr marL="342900" indent="-342900"/>
            <a:endParaRPr lang="en-US" sz="1400" dirty="0">
              <a:latin typeface="Arial" panose="020B0604020202020204" pitchFamily="34" charset="0"/>
              <a:cs typeface="Arial" panose="020B0604020202020204" pitchFamily="34" charset="0"/>
            </a:endParaRPr>
          </a:p>
          <a:p>
            <a:pPr marL="342900" indent="-342900"/>
            <a:endParaRPr lang="ru-RU"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E4B4D78-91EC-034B-A81A-66011E806504}"/>
              </a:ext>
            </a:extLst>
          </p:cNvPr>
          <p:cNvPicPr>
            <a:picLocks noChangeAspect="1"/>
          </p:cNvPicPr>
          <p:nvPr/>
        </p:nvPicPr>
        <p:blipFill>
          <a:blip r:embed="rId4"/>
          <a:stretch>
            <a:fillRect/>
          </a:stretch>
        </p:blipFill>
        <p:spPr>
          <a:xfrm>
            <a:off x="4568824" y="1701500"/>
            <a:ext cx="4148573" cy="1231123"/>
          </a:xfrm>
          <a:prstGeom prst="rect">
            <a:avLst/>
          </a:prstGeom>
        </p:spPr>
      </p:pic>
    </p:spTree>
    <p:extLst>
      <p:ext uri="{BB962C8B-B14F-4D97-AF65-F5344CB8AC3E}">
        <p14:creationId xmlns:p14="http://schemas.microsoft.com/office/powerpoint/2010/main" val="17135970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Переменные</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12</a:t>
            </a:fld>
            <a:endParaRPr lang="en-US"/>
          </a:p>
        </p:txBody>
      </p:sp>
      <p:sp>
        <p:nvSpPr>
          <p:cNvPr id="5" name="Content Placeholder 4">
            <a:extLst>
              <a:ext uri="{FF2B5EF4-FFF2-40B4-BE49-F238E27FC236}">
                <a16:creationId xmlns:a16="http://schemas.microsoft.com/office/drawing/2014/main" id="{F04726E6-B415-B24B-BF52-E463F8D283DF}"/>
              </a:ext>
            </a:extLst>
          </p:cNvPr>
          <p:cNvSpPr>
            <a:spLocks noGrp="1"/>
          </p:cNvSpPr>
          <p:nvPr>
            <p:ph sz="quarter" idx="10"/>
          </p:nvPr>
        </p:nvSpPr>
        <p:spPr/>
        <p:txBody>
          <a:bodyPr/>
          <a:lstStyle/>
          <a:p>
            <a:pPr marL="0" indent="0">
              <a:buNone/>
            </a:pPr>
            <a:r>
              <a:rPr lang="ru-RU" sz="1400" dirty="0">
                <a:latin typeface="Arial" panose="020B0604020202020204" pitchFamily="34" charset="0"/>
                <a:cs typeface="Arial" panose="020B0604020202020204" pitchFamily="34" charset="0"/>
              </a:rPr>
              <a:t>В </a:t>
            </a:r>
            <a:r>
              <a:rPr lang="en-US" sz="1400" dirty="0">
                <a:latin typeface="Arial" panose="020B0604020202020204" pitchFamily="34" charset="0"/>
                <a:cs typeface="Arial" panose="020B0604020202020204" pitchFamily="34" charset="0"/>
              </a:rPr>
              <a:t>A</a:t>
            </a:r>
            <a:r>
              <a:rPr lang="ru-RU" sz="1400" dirty="0" err="1">
                <a:latin typeface="Arial" panose="020B0604020202020204" pitchFamily="34" charset="0"/>
                <a:cs typeface="Arial" panose="020B0604020202020204" pitchFamily="34" charset="0"/>
              </a:rPr>
              <a:t>nsible</a:t>
            </a:r>
            <a:r>
              <a:rPr lang="ru-RU" sz="1400" dirty="0">
                <a:latin typeface="Arial" panose="020B0604020202020204" pitchFamily="34" charset="0"/>
                <a:cs typeface="Arial" panose="020B0604020202020204" pitchFamily="34" charset="0"/>
              </a:rPr>
              <a:t> есть встроенный модуль </a:t>
            </a:r>
            <a:r>
              <a:rPr lang="ru-RU" sz="1400" dirty="0" err="1">
                <a:latin typeface="Arial" panose="020B0604020202020204" pitchFamily="34" charset="0"/>
                <a:cs typeface="Arial" panose="020B0604020202020204" pitchFamily="34" charset="0"/>
              </a:rPr>
              <a:t>setup</a:t>
            </a:r>
            <a:r>
              <a:rPr lang="ru-RU" sz="1400" dirty="0">
                <a:latin typeface="Arial" panose="020B0604020202020204" pitchFamily="34" charset="0"/>
                <a:cs typeface="Arial" panose="020B0604020202020204" pitchFamily="34" charset="0"/>
              </a:rPr>
              <a:t>, который выполняется первым</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для всех управляемых </a:t>
            </a:r>
            <a:r>
              <a:rPr lang="ru-RU" sz="1400" dirty="0" err="1">
                <a:latin typeface="Arial" panose="020B0604020202020204" pitchFamily="34" charset="0"/>
                <a:cs typeface="Arial" panose="020B0604020202020204" pitchFamily="34" charset="0"/>
              </a:rPr>
              <a:t>нод</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и собирает информацию о </a:t>
            </a:r>
            <a:r>
              <a:rPr lang="ru-RU" sz="1400" dirty="0" err="1">
                <a:latin typeface="Arial" panose="020B0604020202020204" pitchFamily="34" charset="0"/>
                <a:cs typeface="Arial" panose="020B0604020202020204" pitchFamily="34" charset="0"/>
              </a:rPr>
              <a:t>ноде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информация о </a:t>
            </a:r>
            <a:r>
              <a:rPr lang="ru-RU" sz="1400" dirty="0" err="1">
                <a:latin typeface="Arial" panose="020B0604020202020204" pitchFamily="34" charset="0"/>
                <a:cs typeface="Arial" panose="020B0604020202020204" pitchFamily="34" charset="0"/>
              </a:rPr>
              <a:t>ноде</a:t>
            </a:r>
            <a:r>
              <a:rPr lang="ru-RU" sz="1400" dirty="0">
                <a:latin typeface="Arial" panose="020B0604020202020204" pitchFamily="34" charset="0"/>
                <a:cs typeface="Arial" panose="020B0604020202020204" pitchFamily="34" charset="0"/>
              </a:rPr>
              <a:t> доступна для использование в сценариях по именам переменных.</a:t>
            </a:r>
          </a:p>
          <a:p>
            <a:endParaRPr lang="ru-RU" sz="1400" dirty="0">
              <a:latin typeface="Arial" panose="020B0604020202020204" pitchFamily="34" charset="0"/>
              <a:cs typeface="Arial" panose="020B0604020202020204" pitchFamily="34" charset="0"/>
            </a:endParaRPr>
          </a:p>
          <a:p>
            <a:pPr marL="0" indent="0">
              <a:buNone/>
            </a:pPr>
            <a:r>
              <a:rPr lang="ru-RU" sz="1400" dirty="0">
                <a:latin typeface="Arial" panose="020B0604020202020204" pitchFamily="34" charset="0"/>
                <a:cs typeface="Arial" panose="020B0604020202020204" pitchFamily="34" charset="0"/>
              </a:rPr>
              <a:t>Для примера запустите:</a:t>
            </a:r>
          </a:p>
          <a:p>
            <a:r>
              <a:rPr lang="en-US" sz="1400" dirty="0">
                <a:latin typeface="Arial" panose="020B0604020202020204" pitchFamily="34" charset="0"/>
                <a:cs typeface="Arial" panose="020B0604020202020204" pitchFamily="34" charset="0"/>
              </a:rPr>
              <a:t>ansible -m setup localhost</a:t>
            </a:r>
            <a:endParaRPr lang="ru-RU"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a:p>
            <a:pPr marL="0" indent="0">
              <a:buNone/>
            </a:pPr>
            <a:r>
              <a:rPr lang="ru-RU" sz="1400" dirty="0">
                <a:latin typeface="Arial" panose="020B0604020202020204" pitchFamily="34" charset="0"/>
                <a:cs typeface="Arial" panose="020B0604020202020204" pitchFamily="34" charset="0"/>
              </a:rPr>
              <a:t>Например, что бы получить информацию о настройке </a:t>
            </a:r>
            <a:r>
              <a:rPr lang="en-US" sz="1400" dirty="0">
                <a:latin typeface="Arial" panose="020B0604020202020204" pitchFamily="34" charset="0"/>
                <a:cs typeface="Arial" panose="020B0604020202020204" pitchFamily="34" charset="0"/>
              </a:rPr>
              <a:t>IPv4 </a:t>
            </a:r>
            <a:r>
              <a:rPr lang="ru-RU" sz="1400" dirty="0">
                <a:latin typeface="Arial" panose="020B0604020202020204" pitchFamily="34" charset="0"/>
                <a:cs typeface="Arial" panose="020B0604020202020204" pitchFamily="34" charset="0"/>
              </a:rPr>
              <a:t>интерфейса, необходимо обратиться к переменной </a:t>
            </a:r>
            <a:r>
              <a:rPr lang="en-US" sz="1400" dirty="0">
                <a:latin typeface="Arial" panose="020B0604020202020204" pitchFamily="34" charset="0"/>
                <a:cs typeface="Arial" panose="020B0604020202020204" pitchFamily="34" charset="0"/>
              </a:rPr>
              <a:t>ansible_default_ipv4</a:t>
            </a:r>
            <a:endParaRPr lang="ru-RU"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226C2FB-A6DE-F248-B8F3-C85B23E1B2C9}"/>
              </a:ext>
            </a:extLst>
          </p:cNvPr>
          <p:cNvPicPr>
            <a:picLocks noChangeAspect="1"/>
          </p:cNvPicPr>
          <p:nvPr/>
        </p:nvPicPr>
        <p:blipFill>
          <a:blip r:embed="rId3"/>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450057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Переменные</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13</a:t>
            </a:fld>
            <a:endParaRPr lang="en-US"/>
          </a:p>
        </p:txBody>
      </p:sp>
      <p:sp>
        <p:nvSpPr>
          <p:cNvPr id="5" name="Content Placeholder 4">
            <a:extLst>
              <a:ext uri="{FF2B5EF4-FFF2-40B4-BE49-F238E27FC236}">
                <a16:creationId xmlns:a16="http://schemas.microsoft.com/office/drawing/2014/main" id="{F04726E6-B415-B24B-BF52-E463F8D283DF}"/>
              </a:ext>
            </a:extLst>
          </p:cNvPr>
          <p:cNvSpPr>
            <a:spLocks noGrp="1"/>
          </p:cNvSpPr>
          <p:nvPr>
            <p:ph sz="quarter" idx="10"/>
          </p:nvPr>
        </p:nvSpPr>
        <p:spPr/>
        <p:txBody>
          <a:bodyPr/>
          <a:lstStyle/>
          <a:p>
            <a:pPr marL="0" indent="0">
              <a:buNone/>
            </a:pPr>
            <a:r>
              <a:rPr lang="ru-RU" sz="1400" dirty="0">
                <a:latin typeface="Arial" panose="020B0604020202020204" pitchFamily="34" charset="0"/>
                <a:cs typeface="Arial" panose="020B0604020202020204" pitchFamily="34" charset="0"/>
              </a:rPr>
              <a:t>Переменные через командную строку (</a:t>
            </a:r>
            <a:r>
              <a:rPr lang="en-US" sz="1400" dirty="0">
                <a:latin typeface="Arial" panose="020B0604020202020204" pitchFamily="34" charset="0"/>
                <a:cs typeface="Arial" panose="020B0604020202020204" pitchFamily="34" charset="0"/>
              </a:rPr>
              <a:t>extra variables</a:t>
            </a:r>
            <a:r>
              <a:rPr lang="ru-RU" sz="1400" dirty="0">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a:t>
            </a:r>
          </a:p>
          <a:p>
            <a:endParaRPr lang="en-US" sz="1400" dirty="0">
              <a:latin typeface="Arial" panose="020B0604020202020204" pitchFamily="34" charset="0"/>
              <a:cs typeface="Arial" panose="020B0604020202020204" pitchFamily="34" charset="0"/>
            </a:endParaRPr>
          </a:p>
          <a:p>
            <a:pPr marL="342900" indent="-342900"/>
            <a:r>
              <a:rPr lang="en-US" sz="1400" dirty="0">
                <a:latin typeface="Arial" panose="020B0604020202020204" pitchFamily="34" charset="0"/>
                <a:cs typeface="Arial" panose="020B0604020202020204" pitchFamily="34" charset="0"/>
              </a:rPr>
              <a:t>$ ansible-playbook </a:t>
            </a:r>
            <a:r>
              <a:rPr lang="en-US" sz="1400" dirty="0" err="1">
                <a:latin typeface="Arial" panose="020B0604020202020204" pitchFamily="34" charset="0"/>
                <a:cs typeface="Arial" panose="020B0604020202020204" pitchFamily="34" charset="0"/>
              </a:rPr>
              <a:t>site.yml</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i</a:t>
            </a:r>
            <a:r>
              <a:rPr lang="en-US" sz="1400" dirty="0">
                <a:latin typeface="Arial" panose="020B0604020202020204" pitchFamily="34" charset="0"/>
                <a:cs typeface="Arial" panose="020B0604020202020204" pitchFamily="34" charset="0"/>
              </a:rPr>
              <a:t> prod –e </a:t>
            </a:r>
            <a:r>
              <a:rPr lang="en-US" sz="1400" dirty="0" err="1">
                <a:latin typeface="Arial" panose="020B0604020202020204" pitchFamily="34" charset="0"/>
                <a:cs typeface="Arial" panose="020B0604020202020204" pitchFamily="34" charset="0"/>
              </a:rPr>
              <a:t>app_version</a:t>
            </a:r>
            <a:r>
              <a:rPr lang="en-US" sz="1400" dirty="0">
                <a:latin typeface="Arial" panose="020B0604020202020204" pitchFamily="34" charset="0"/>
                <a:cs typeface="Arial" panose="020B0604020202020204" pitchFamily="34" charset="0"/>
              </a:rPr>
              <a:t>=1.9.2</a:t>
            </a:r>
          </a:p>
          <a:p>
            <a:pPr marL="342900" indent="-342900"/>
            <a:endParaRPr lang="en-US" sz="1400" dirty="0">
              <a:latin typeface="Arial" panose="020B0604020202020204" pitchFamily="34" charset="0"/>
              <a:cs typeface="Arial" panose="020B0604020202020204" pitchFamily="34" charset="0"/>
            </a:endParaRPr>
          </a:p>
          <a:p>
            <a:pPr marL="342900" indent="-342900"/>
            <a:r>
              <a:rPr lang="en-US" sz="1400" dirty="0">
                <a:latin typeface="Arial" panose="020B0604020202020204" pitchFamily="34" charset="0"/>
                <a:cs typeface="Arial" panose="020B0604020202020204" pitchFamily="34" charset="0"/>
              </a:rPr>
              <a:t>$ ansible-playbook </a:t>
            </a:r>
            <a:r>
              <a:rPr lang="en-US" sz="1400" dirty="0" err="1">
                <a:latin typeface="Arial" panose="020B0604020202020204" pitchFamily="34" charset="0"/>
                <a:cs typeface="Arial" panose="020B0604020202020204" pitchFamily="34" charset="0"/>
              </a:rPr>
              <a:t>site.yml</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qa</a:t>
            </a:r>
            <a:r>
              <a:rPr lang="en-US" sz="1400" dirty="0">
                <a:latin typeface="Arial" panose="020B0604020202020204" pitchFamily="34" charset="0"/>
                <a:cs typeface="Arial" panose="020B0604020202020204" pitchFamily="34" charset="0"/>
              </a:rPr>
              <a:t> –e '</a:t>
            </a:r>
            <a:r>
              <a:rPr lang="en-US" sz="1400" dirty="0" err="1">
                <a:latin typeface="Arial" panose="020B0604020202020204" pitchFamily="34" charset="0"/>
                <a:cs typeface="Arial" panose="020B0604020202020204" pitchFamily="34" charset="0"/>
              </a:rPr>
              <a:t>locaton</a:t>
            </a:r>
            <a:r>
              <a:rPr lang="en-US" sz="1400" dirty="0">
                <a:latin typeface="Arial" panose="020B0604020202020204" pitchFamily="34" charset="0"/>
                <a:cs typeface="Arial" panose="020B0604020202020204" pitchFamily="34" charset="0"/>
              </a:rPr>
              <a:t>=UA </a:t>
            </a:r>
            <a:r>
              <a:rPr lang="en-US" sz="1400" dirty="0" err="1">
                <a:latin typeface="Arial" panose="020B0604020202020204" pitchFamily="34" charset="0"/>
                <a:cs typeface="Arial" panose="020B0604020202020204" pitchFamily="34" charset="0"/>
              </a:rPr>
              <a:t>app_mode</a:t>
            </a:r>
            <a:r>
              <a:rPr lang="en-US" sz="1400" dirty="0">
                <a:latin typeface="Arial" panose="020B0604020202020204" pitchFamily="34" charset="0"/>
                <a:cs typeface="Arial" panose="020B0604020202020204" pitchFamily="34" charset="0"/>
              </a:rPr>
              <a:t>=dev'</a:t>
            </a:r>
          </a:p>
          <a:p>
            <a:pPr marL="342900" indent="-342900"/>
            <a:endParaRPr lang="en-US" sz="1400" dirty="0">
              <a:latin typeface="Arial" panose="020B0604020202020204" pitchFamily="34" charset="0"/>
              <a:cs typeface="Arial" panose="020B0604020202020204" pitchFamily="34" charset="0"/>
            </a:endParaRPr>
          </a:p>
          <a:p>
            <a:pPr marL="342900" indent="-342900"/>
            <a:r>
              <a:rPr lang="en-US" sz="1400" dirty="0">
                <a:latin typeface="Arial" panose="020B0604020202020204" pitchFamily="34" charset="0"/>
                <a:cs typeface="Arial" panose="020B0604020202020204" pitchFamily="34" charset="0"/>
              </a:rPr>
              <a:t>$ ansible-playbook </a:t>
            </a:r>
            <a:r>
              <a:rPr lang="en-US" sz="1400" dirty="0" err="1">
                <a:latin typeface="Arial" panose="020B0604020202020204" pitchFamily="34" charset="0"/>
                <a:cs typeface="Arial" panose="020B0604020202020204" pitchFamily="34" charset="0"/>
              </a:rPr>
              <a:t>site.yml</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i</a:t>
            </a:r>
            <a:r>
              <a:rPr lang="en-US" sz="1400" dirty="0">
                <a:latin typeface="Arial" panose="020B0604020202020204" pitchFamily="34" charset="0"/>
                <a:cs typeface="Arial" panose="020B0604020202020204" pitchFamily="34" charset="0"/>
              </a:rPr>
              <a:t> ci –-extra-</a:t>
            </a:r>
            <a:r>
              <a:rPr lang="en-US" sz="1400" dirty="0" err="1">
                <a:latin typeface="Arial" panose="020B0604020202020204" pitchFamily="34" charset="0"/>
                <a:cs typeface="Arial" panose="020B0604020202020204" pitchFamily="34" charset="0"/>
              </a:rPr>
              <a:t>vars</a:t>
            </a: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ci_vars.yml</a:t>
            </a: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226C2FB-A6DE-F248-B8F3-C85B23E1B2C9}"/>
              </a:ext>
            </a:extLst>
          </p:cNvPr>
          <p:cNvPicPr>
            <a:picLocks noChangeAspect="1"/>
          </p:cNvPicPr>
          <p:nvPr/>
        </p:nvPicPr>
        <p:blipFill>
          <a:blip r:embed="rId3"/>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3846367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Приоритеты Переменных</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14</a:t>
            </a:fld>
            <a:endParaRPr lang="en-US"/>
          </a:p>
        </p:txBody>
      </p:sp>
      <p:sp>
        <p:nvSpPr>
          <p:cNvPr id="5" name="Content Placeholder 4">
            <a:extLst>
              <a:ext uri="{FF2B5EF4-FFF2-40B4-BE49-F238E27FC236}">
                <a16:creationId xmlns:a16="http://schemas.microsoft.com/office/drawing/2014/main" id="{F04726E6-B415-B24B-BF52-E463F8D283DF}"/>
              </a:ext>
            </a:extLst>
          </p:cNvPr>
          <p:cNvSpPr>
            <a:spLocks noGrp="1"/>
          </p:cNvSpPr>
          <p:nvPr>
            <p:ph sz="quarter" idx="10"/>
          </p:nvPr>
        </p:nvSpPr>
        <p:spPr>
          <a:xfrm>
            <a:off x="357188" y="733737"/>
            <a:ext cx="8429625" cy="4092902"/>
          </a:xfrm>
        </p:spPr>
        <p:txBody>
          <a:bodyPr/>
          <a:lstStyle/>
          <a:p>
            <a:pPr marL="234900" indent="-234900">
              <a:lnSpc>
                <a:spcPct val="100000"/>
              </a:lnSpc>
              <a:spcBef>
                <a:spcPts val="0"/>
              </a:spcBef>
            </a:pPr>
            <a:r>
              <a:rPr lang="en-US" sz="1050" dirty="0">
                <a:latin typeface="Arial" panose="020B0604020202020204" pitchFamily="34" charset="0"/>
                <a:cs typeface="Arial" panose="020B0604020202020204" pitchFamily="34" charset="0"/>
              </a:rPr>
              <a:t>role defaults</a:t>
            </a:r>
          </a:p>
          <a:p>
            <a:pPr marL="234900" indent="-234900">
              <a:lnSpc>
                <a:spcPct val="100000"/>
              </a:lnSpc>
              <a:spcBef>
                <a:spcPts val="0"/>
              </a:spcBef>
            </a:pPr>
            <a:r>
              <a:rPr lang="en-US" sz="1050" dirty="0">
                <a:latin typeface="Arial" panose="020B0604020202020204" pitchFamily="34" charset="0"/>
                <a:cs typeface="Arial" panose="020B0604020202020204" pitchFamily="34" charset="0"/>
              </a:rPr>
              <a:t>inventory file or script group </a:t>
            </a:r>
            <a:r>
              <a:rPr lang="en-US" sz="1050" dirty="0" err="1">
                <a:latin typeface="Arial" panose="020B0604020202020204" pitchFamily="34" charset="0"/>
                <a:cs typeface="Arial" panose="020B0604020202020204" pitchFamily="34" charset="0"/>
              </a:rPr>
              <a:t>vars</a:t>
            </a:r>
            <a:endParaRPr lang="en-US" sz="1050" dirty="0">
              <a:latin typeface="Arial" panose="020B0604020202020204" pitchFamily="34" charset="0"/>
              <a:cs typeface="Arial" panose="020B0604020202020204" pitchFamily="34" charset="0"/>
            </a:endParaRPr>
          </a:p>
          <a:p>
            <a:pPr marL="234900" indent="-234900">
              <a:lnSpc>
                <a:spcPct val="100000"/>
              </a:lnSpc>
              <a:spcBef>
                <a:spcPts val="0"/>
              </a:spcBef>
            </a:pPr>
            <a:r>
              <a:rPr lang="en-US" sz="1050" dirty="0">
                <a:latin typeface="Arial" panose="020B0604020202020204" pitchFamily="34" charset="0"/>
                <a:cs typeface="Arial" panose="020B0604020202020204" pitchFamily="34" charset="0"/>
              </a:rPr>
              <a:t>inventory </a:t>
            </a:r>
            <a:r>
              <a:rPr lang="en-US" sz="1050" dirty="0" err="1">
                <a:latin typeface="Arial" panose="020B0604020202020204" pitchFamily="34" charset="0"/>
                <a:cs typeface="Arial" panose="020B0604020202020204" pitchFamily="34" charset="0"/>
              </a:rPr>
              <a:t>group_vars</a:t>
            </a:r>
            <a:r>
              <a:rPr lang="en-US" sz="1050" dirty="0">
                <a:latin typeface="Arial" panose="020B0604020202020204" pitchFamily="34" charset="0"/>
                <a:cs typeface="Arial" panose="020B0604020202020204" pitchFamily="34" charset="0"/>
              </a:rPr>
              <a:t>/all</a:t>
            </a:r>
          </a:p>
          <a:p>
            <a:pPr marL="234900" indent="-234900">
              <a:lnSpc>
                <a:spcPct val="100000"/>
              </a:lnSpc>
              <a:spcBef>
                <a:spcPts val="0"/>
              </a:spcBef>
            </a:pPr>
            <a:r>
              <a:rPr lang="en-US" sz="1050" dirty="0">
                <a:latin typeface="Arial" panose="020B0604020202020204" pitchFamily="34" charset="0"/>
                <a:cs typeface="Arial" panose="020B0604020202020204" pitchFamily="34" charset="0"/>
              </a:rPr>
              <a:t>playbook </a:t>
            </a:r>
            <a:r>
              <a:rPr lang="en-US" sz="1050" dirty="0" err="1">
                <a:latin typeface="Arial" panose="020B0604020202020204" pitchFamily="34" charset="0"/>
                <a:cs typeface="Arial" panose="020B0604020202020204" pitchFamily="34" charset="0"/>
              </a:rPr>
              <a:t>group_vars</a:t>
            </a:r>
            <a:r>
              <a:rPr lang="en-US" sz="1050" dirty="0">
                <a:latin typeface="Arial" panose="020B0604020202020204" pitchFamily="34" charset="0"/>
                <a:cs typeface="Arial" panose="020B0604020202020204" pitchFamily="34" charset="0"/>
              </a:rPr>
              <a:t>/all</a:t>
            </a:r>
          </a:p>
          <a:p>
            <a:pPr marL="234900" indent="-234900">
              <a:lnSpc>
                <a:spcPct val="100000"/>
              </a:lnSpc>
              <a:spcBef>
                <a:spcPts val="0"/>
              </a:spcBef>
            </a:pPr>
            <a:r>
              <a:rPr lang="en-US" sz="1050" dirty="0">
                <a:latin typeface="Arial" panose="020B0604020202020204" pitchFamily="34" charset="0"/>
                <a:cs typeface="Arial" panose="020B0604020202020204" pitchFamily="34" charset="0"/>
              </a:rPr>
              <a:t>inventory </a:t>
            </a:r>
            <a:r>
              <a:rPr lang="en-US" sz="1050" dirty="0" err="1">
                <a:latin typeface="Arial" panose="020B0604020202020204" pitchFamily="34" charset="0"/>
                <a:cs typeface="Arial" panose="020B0604020202020204" pitchFamily="34" charset="0"/>
              </a:rPr>
              <a:t>group_vars</a:t>
            </a:r>
            <a:r>
              <a:rPr lang="en-US" sz="1050" dirty="0">
                <a:latin typeface="Arial" panose="020B0604020202020204" pitchFamily="34" charset="0"/>
                <a:cs typeface="Arial" panose="020B0604020202020204" pitchFamily="34" charset="0"/>
              </a:rPr>
              <a:t>/*</a:t>
            </a:r>
          </a:p>
          <a:p>
            <a:pPr marL="234900" indent="-234900">
              <a:lnSpc>
                <a:spcPct val="100000"/>
              </a:lnSpc>
              <a:spcBef>
                <a:spcPts val="0"/>
              </a:spcBef>
            </a:pPr>
            <a:r>
              <a:rPr lang="en-US" sz="1050" dirty="0">
                <a:latin typeface="Arial" panose="020B0604020202020204" pitchFamily="34" charset="0"/>
                <a:cs typeface="Arial" panose="020B0604020202020204" pitchFamily="34" charset="0"/>
              </a:rPr>
              <a:t>playbook </a:t>
            </a:r>
            <a:r>
              <a:rPr lang="en-US" sz="1050" dirty="0" err="1">
                <a:latin typeface="Arial" panose="020B0604020202020204" pitchFamily="34" charset="0"/>
                <a:cs typeface="Arial" panose="020B0604020202020204" pitchFamily="34" charset="0"/>
              </a:rPr>
              <a:t>group_vars</a:t>
            </a:r>
            <a:r>
              <a:rPr lang="en-US" sz="1050" dirty="0">
                <a:latin typeface="Arial" panose="020B0604020202020204" pitchFamily="34" charset="0"/>
                <a:cs typeface="Arial" panose="020B0604020202020204" pitchFamily="34" charset="0"/>
              </a:rPr>
              <a:t>/*</a:t>
            </a:r>
          </a:p>
          <a:p>
            <a:pPr marL="234900" indent="-234900">
              <a:lnSpc>
                <a:spcPct val="100000"/>
              </a:lnSpc>
              <a:spcBef>
                <a:spcPts val="0"/>
              </a:spcBef>
            </a:pPr>
            <a:r>
              <a:rPr lang="en-US" sz="1050" dirty="0">
                <a:latin typeface="Arial" panose="020B0604020202020204" pitchFamily="34" charset="0"/>
                <a:cs typeface="Arial" panose="020B0604020202020204" pitchFamily="34" charset="0"/>
              </a:rPr>
              <a:t>inventory file or script host </a:t>
            </a:r>
            <a:r>
              <a:rPr lang="en-US" sz="1050" dirty="0" err="1">
                <a:latin typeface="Arial" panose="020B0604020202020204" pitchFamily="34" charset="0"/>
                <a:cs typeface="Arial" panose="020B0604020202020204" pitchFamily="34" charset="0"/>
              </a:rPr>
              <a:t>vars</a:t>
            </a:r>
            <a:endParaRPr lang="en-US" sz="1050" dirty="0">
              <a:latin typeface="Arial" panose="020B0604020202020204" pitchFamily="34" charset="0"/>
              <a:cs typeface="Arial" panose="020B0604020202020204" pitchFamily="34" charset="0"/>
            </a:endParaRPr>
          </a:p>
          <a:p>
            <a:pPr marL="234900" indent="-234900">
              <a:lnSpc>
                <a:spcPct val="100000"/>
              </a:lnSpc>
              <a:spcBef>
                <a:spcPts val="0"/>
              </a:spcBef>
            </a:pPr>
            <a:r>
              <a:rPr lang="en-US" sz="1050" dirty="0">
                <a:latin typeface="Arial" panose="020B0604020202020204" pitchFamily="34" charset="0"/>
                <a:cs typeface="Arial" panose="020B0604020202020204" pitchFamily="34" charset="0"/>
              </a:rPr>
              <a:t>inventory </a:t>
            </a:r>
            <a:r>
              <a:rPr lang="en-US" sz="1050" dirty="0" err="1">
                <a:latin typeface="Arial" panose="020B0604020202020204" pitchFamily="34" charset="0"/>
                <a:cs typeface="Arial" panose="020B0604020202020204" pitchFamily="34" charset="0"/>
              </a:rPr>
              <a:t>host_vars</a:t>
            </a:r>
            <a:r>
              <a:rPr lang="en-US" sz="1050" dirty="0">
                <a:latin typeface="Arial" panose="020B0604020202020204" pitchFamily="34" charset="0"/>
                <a:cs typeface="Arial" panose="020B0604020202020204" pitchFamily="34" charset="0"/>
              </a:rPr>
              <a:t>/*</a:t>
            </a:r>
          </a:p>
          <a:p>
            <a:pPr marL="234900" indent="-234900">
              <a:lnSpc>
                <a:spcPct val="100000"/>
              </a:lnSpc>
              <a:spcBef>
                <a:spcPts val="0"/>
              </a:spcBef>
            </a:pPr>
            <a:r>
              <a:rPr lang="en-US" sz="1050" dirty="0">
                <a:latin typeface="Arial" panose="020B0604020202020204" pitchFamily="34" charset="0"/>
                <a:cs typeface="Arial" panose="020B0604020202020204" pitchFamily="34" charset="0"/>
              </a:rPr>
              <a:t>playbook </a:t>
            </a:r>
            <a:r>
              <a:rPr lang="en-US" sz="1050" dirty="0" err="1">
                <a:latin typeface="Arial" panose="020B0604020202020204" pitchFamily="34" charset="0"/>
                <a:cs typeface="Arial" panose="020B0604020202020204" pitchFamily="34" charset="0"/>
              </a:rPr>
              <a:t>host_vars</a:t>
            </a:r>
            <a:r>
              <a:rPr lang="en-US" sz="1050" dirty="0">
                <a:latin typeface="Arial" panose="020B0604020202020204" pitchFamily="34" charset="0"/>
                <a:cs typeface="Arial" panose="020B0604020202020204" pitchFamily="34" charset="0"/>
              </a:rPr>
              <a:t>/*</a:t>
            </a:r>
          </a:p>
          <a:p>
            <a:pPr marL="234900" indent="-234900">
              <a:lnSpc>
                <a:spcPct val="100000"/>
              </a:lnSpc>
              <a:spcBef>
                <a:spcPts val="0"/>
              </a:spcBef>
            </a:pPr>
            <a:r>
              <a:rPr lang="en-US" sz="1050" dirty="0">
                <a:latin typeface="Arial" panose="020B0604020202020204" pitchFamily="34" charset="0"/>
                <a:cs typeface="Arial" panose="020B0604020202020204" pitchFamily="34" charset="0"/>
              </a:rPr>
              <a:t>host facts</a:t>
            </a:r>
          </a:p>
          <a:p>
            <a:pPr marL="234900" indent="-234900">
              <a:lnSpc>
                <a:spcPct val="100000"/>
              </a:lnSpc>
              <a:spcBef>
                <a:spcPts val="0"/>
              </a:spcBef>
            </a:pPr>
            <a:r>
              <a:rPr lang="en-US" sz="1050" dirty="0">
                <a:latin typeface="Arial" panose="020B0604020202020204" pitchFamily="34" charset="0"/>
                <a:cs typeface="Arial" panose="020B0604020202020204" pitchFamily="34" charset="0"/>
              </a:rPr>
              <a:t>play </a:t>
            </a:r>
            <a:r>
              <a:rPr lang="en-US" sz="1050" dirty="0" err="1">
                <a:latin typeface="Arial" panose="020B0604020202020204" pitchFamily="34" charset="0"/>
                <a:cs typeface="Arial" panose="020B0604020202020204" pitchFamily="34" charset="0"/>
              </a:rPr>
              <a:t>vars</a:t>
            </a:r>
            <a:endParaRPr lang="en-US" sz="1050" dirty="0">
              <a:latin typeface="Arial" panose="020B0604020202020204" pitchFamily="34" charset="0"/>
              <a:cs typeface="Arial" panose="020B0604020202020204" pitchFamily="34" charset="0"/>
            </a:endParaRPr>
          </a:p>
          <a:p>
            <a:pPr marL="234900" indent="-234900">
              <a:lnSpc>
                <a:spcPct val="100000"/>
              </a:lnSpc>
              <a:spcBef>
                <a:spcPts val="0"/>
              </a:spcBef>
            </a:pPr>
            <a:r>
              <a:rPr lang="en-US" sz="1050" dirty="0">
                <a:latin typeface="Arial" panose="020B0604020202020204" pitchFamily="34" charset="0"/>
                <a:cs typeface="Arial" panose="020B0604020202020204" pitchFamily="34" charset="0"/>
              </a:rPr>
              <a:t>play </a:t>
            </a:r>
            <a:r>
              <a:rPr lang="en-US" sz="1050" dirty="0" err="1">
                <a:latin typeface="Arial" panose="020B0604020202020204" pitchFamily="34" charset="0"/>
                <a:cs typeface="Arial" panose="020B0604020202020204" pitchFamily="34" charset="0"/>
              </a:rPr>
              <a:t>vars_prompt</a:t>
            </a:r>
            <a:endParaRPr lang="en-US" sz="1050" dirty="0">
              <a:latin typeface="Arial" panose="020B0604020202020204" pitchFamily="34" charset="0"/>
              <a:cs typeface="Arial" panose="020B0604020202020204" pitchFamily="34" charset="0"/>
            </a:endParaRPr>
          </a:p>
          <a:p>
            <a:pPr marL="234900" indent="-234900">
              <a:lnSpc>
                <a:spcPct val="100000"/>
              </a:lnSpc>
              <a:spcBef>
                <a:spcPts val="0"/>
              </a:spcBef>
            </a:pPr>
            <a:r>
              <a:rPr lang="en-US" sz="1050" dirty="0">
                <a:latin typeface="Arial" panose="020B0604020202020204" pitchFamily="34" charset="0"/>
                <a:cs typeface="Arial" panose="020B0604020202020204" pitchFamily="34" charset="0"/>
              </a:rPr>
              <a:t>play </a:t>
            </a:r>
            <a:r>
              <a:rPr lang="en-US" sz="1050" dirty="0" err="1">
                <a:latin typeface="Arial" panose="020B0604020202020204" pitchFamily="34" charset="0"/>
                <a:cs typeface="Arial" panose="020B0604020202020204" pitchFamily="34" charset="0"/>
              </a:rPr>
              <a:t>vars_files</a:t>
            </a:r>
            <a:endParaRPr lang="en-US" sz="1050" dirty="0">
              <a:latin typeface="Arial" panose="020B0604020202020204" pitchFamily="34" charset="0"/>
              <a:cs typeface="Arial" panose="020B0604020202020204" pitchFamily="34" charset="0"/>
            </a:endParaRPr>
          </a:p>
          <a:p>
            <a:pPr marL="234900" indent="-234900">
              <a:lnSpc>
                <a:spcPct val="100000"/>
              </a:lnSpc>
              <a:spcBef>
                <a:spcPts val="0"/>
              </a:spcBef>
            </a:pPr>
            <a:r>
              <a:rPr lang="en-US" sz="1050" dirty="0">
                <a:latin typeface="Arial" panose="020B0604020202020204" pitchFamily="34" charset="0"/>
                <a:cs typeface="Arial" panose="020B0604020202020204" pitchFamily="34" charset="0"/>
              </a:rPr>
              <a:t>role </a:t>
            </a:r>
            <a:r>
              <a:rPr lang="en-US" sz="1050" dirty="0" err="1">
                <a:latin typeface="Arial" panose="020B0604020202020204" pitchFamily="34" charset="0"/>
                <a:cs typeface="Arial" panose="020B0604020202020204" pitchFamily="34" charset="0"/>
              </a:rPr>
              <a:t>vars</a:t>
            </a:r>
            <a:r>
              <a:rPr lang="en-US" sz="1050" dirty="0">
                <a:latin typeface="Arial" panose="020B0604020202020204" pitchFamily="34" charset="0"/>
                <a:cs typeface="Arial" panose="020B0604020202020204" pitchFamily="34" charset="0"/>
              </a:rPr>
              <a:t> (defined in role/</a:t>
            </a:r>
            <a:r>
              <a:rPr lang="en-US" sz="1050" dirty="0" err="1">
                <a:latin typeface="Arial" panose="020B0604020202020204" pitchFamily="34" charset="0"/>
                <a:cs typeface="Arial" panose="020B0604020202020204" pitchFamily="34" charset="0"/>
              </a:rPr>
              <a:t>vars</a:t>
            </a:r>
            <a:r>
              <a:rPr lang="en-US" sz="1050" dirty="0">
                <a:latin typeface="Arial" panose="020B0604020202020204" pitchFamily="34" charset="0"/>
                <a:cs typeface="Arial" panose="020B0604020202020204" pitchFamily="34" charset="0"/>
              </a:rPr>
              <a:t>/</a:t>
            </a:r>
            <a:r>
              <a:rPr lang="en-US" sz="1050" dirty="0" err="1">
                <a:latin typeface="Arial" panose="020B0604020202020204" pitchFamily="34" charset="0"/>
                <a:cs typeface="Arial" panose="020B0604020202020204" pitchFamily="34" charset="0"/>
              </a:rPr>
              <a:t>main.yml</a:t>
            </a:r>
            <a:r>
              <a:rPr lang="en-US" sz="1050" dirty="0">
                <a:latin typeface="Arial" panose="020B0604020202020204" pitchFamily="34" charset="0"/>
                <a:cs typeface="Arial" panose="020B0604020202020204" pitchFamily="34" charset="0"/>
              </a:rPr>
              <a:t>)</a:t>
            </a:r>
          </a:p>
          <a:p>
            <a:pPr marL="234900" indent="-234900">
              <a:lnSpc>
                <a:spcPct val="100000"/>
              </a:lnSpc>
              <a:spcBef>
                <a:spcPts val="0"/>
              </a:spcBef>
            </a:pPr>
            <a:r>
              <a:rPr lang="en-US" sz="1050" dirty="0">
                <a:latin typeface="Arial" panose="020B0604020202020204" pitchFamily="34" charset="0"/>
                <a:cs typeface="Arial" panose="020B0604020202020204" pitchFamily="34" charset="0"/>
              </a:rPr>
              <a:t>block </a:t>
            </a:r>
            <a:r>
              <a:rPr lang="en-US" sz="1050" dirty="0" err="1">
                <a:latin typeface="Arial" panose="020B0604020202020204" pitchFamily="34" charset="0"/>
                <a:cs typeface="Arial" panose="020B0604020202020204" pitchFamily="34" charset="0"/>
              </a:rPr>
              <a:t>vars</a:t>
            </a:r>
            <a:r>
              <a:rPr lang="en-US" sz="1050" dirty="0">
                <a:latin typeface="Arial" panose="020B0604020202020204" pitchFamily="34" charset="0"/>
                <a:cs typeface="Arial" panose="020B0604020202020204" pitchFamily="34" charset="0"/>
              </a:rPr>
              <a:t> (only for tasks in block)</a:t>
            </a:r>
          </a:p>
          <a:p>
            <a:pPr marL="234900" indent="-234900">
              <a:lnSpc>
                <a:spcPct val="100000"/>
              </a:lnSpc>
              <a:spcBef>
                <a:spcPts val="0"/>
              </a:spcBef>
            </a:pPr>
            <a:r>
              <a:rPr lang="en-US" sz="1050" dirty="0">
                <a:latin typeface="Arial" panose="020B0604020202020204" pitchFamily="34" charset="0"/>
                <a:cs typeface="Arial" panose="020B0604020202020204" pitchFamily="34" charset="0"/>
              </a:rPr>
              <a:t>task </a:t>
            </a:r>
            <a:r>
              <a:rPr lang="en-US" sz="1050" dirty="0" err="1">
                <a:latin typeface="Arial" panose="020B0604020202020204" pitchFamily="34" charset="0"/>
                <a:cs typeface="Arial" panose="020B0604020202020204" pitchFamily="34" charset="0"/>
              </a:rPr>
              <a:t>vars</a:t>
            </a:r>
            <a:r>
              <a:rPr lang="en-US" sz="1050" dirty="0">
                <a:latin typeface="Arial" panose="020B0604020202020204" pitchFamily="34" charset="0"/>
                <a:cs typeface="Arial" panose="020B0604020202020204" pitchFamily="34" charset="0"/>
              </a:rPr>
              <a:t> (only for the task)</a:t>
            </a:r>
          </a:p>
          <a:p>
            <a:pPr marL="234900" indent="-234900">
              <a:lnSpc>
                <a:spcPct val="100000"/>
              </a:lnSpc>
              <a:spcBef>
                <a:spcPts val="0"/>
              </a:spcBef>
            </a:pPr>
            <a:r>
              <a:rPr lang="en-US" sz="1050" dirty="0">
                <a:latin typeface="Arial" panose="020B0604020202020204" pitchFamily="34" charset="0"/>
                <a:cs typeface="Arial" panose="020B0604020202020204" pitchFamily="34" charset="0"/>
              </a:rPr>
              <a:t>role (and </a:t>
            </a:r>
            <a:r>
              <a:rPr lang="en-US" sz="1050" dirty="0" err="1">
                <a:latin typeface="Arial" panose="020B0604020202020204" pitchFamily="34" charset="0"/>
                <a:cs typeface="Arial" panose="020B0604020202020204" pitchFamily="34" charset="0"/>
              </a:rPr>
              <a:t>include_role</a:t>
            </a:r>
            <a:r>
              <a:rPr lang="en-US" sz="1050" dirty="0">
                <a:latin typeface="Arial" panose="020B0604020202020204" pitchFamily="34" charset="0"/>
                <a:cs typeface="Arial" panose="020B0604020202020204" pitchFamily="34" charset="0"/>
              </a:rPr>
              <a:t>) </a:t>
            </a:r>
            <a:r>
              <a:rPr lang="en-US" sz="1050" dirty="0" err="1">
                <a:latin typeface="Arial" panose="020B0604020202020204" pitchFamily="34" charset="0"/>
                <a:cs typeface="Arial" panose="020B0604020202020204" pitchFamily="34" charset="0"/>
              </a:rPr>
              <a:t>params</a:t>
            </a:r>
            <a:endParaRPr lang="en-US" sz="1050" dirty="0">
              <a:latin typeface="Arial" panose="020B0604020202020204" pitchFamily="34" charset="0"/>
              <a:cs typeface="Arial" panose="020B0604020202020204" pitchFamily="34" charset="0"/>
            </a:endParaRPr>
          </a:p>
          <a:p>
            <a:pPr marL="234900" indent="-234900">
              <a:lnSpc>
                <a:spcPct val="100000"/>
              </a:lnSpc>
              <a:spcBef>
                <a:spcPts val="0"/>
              </a:spcBef>
            </a:pPr>
            <a:r>
              <a:rPr lang="en-US" sz="1050" dirty="0">
                <a:latin typeface="Arial" panose="020B0604020202020204" pitchFamily="34" charset="0"/>
                <a:cs typeface="Arial" panose="020B0604020202020204" pitchFamily="34" charset="0"/>
              </a:rPr>
              <a:t>include </a:t>
            </a:r>
            <a:r>
              <a:rPr lang="en-US" sz="1050" dirty="0" err="1">
                <a:latin typeface="Arial" panose="020B0604020202020204" pitchFamily="34" charset="0"/>
                <a:cs typeface="Arial" panose="020B0604020202020204" pitchFamily="34" charset="0"/>
              </a:rPr>
              <a:t>params</a:t>
            </a:r>
            <a:endParaRPr lang="en-US" sz="1050" dirty="0">
              <a:latin typeface="Arial" panose="020B0604020202020204" pitchFamily="34" charset="0"/>
              <a:cs typeface="Arial" panose="020B0604020202020204" pitchFamily="34" charset="0"/>
            </a:endParaRPr>
          </a:p>
          <a:p>
            <a:pPr marL="234900" indent="-234900">
              <a:lnSpc>
                <a:spcPct val="100000"/>
              </a:lnSpc>
              <a:spcBef>
                <a:spcPts val="0"/>
              </a:spcBef>
            </a:pPr>
            <a:r>
              <a:rPr lang="en-US" sz="1050" dirty="0" err="1">
                <a:latin typeface="Arial" panose="020B0604020202020204" pitchFamily="34" charset="0"/>
                <a:cs typeface="Arial" panose="020B0604020202020204" pitchFamily="34" charset="0"/>
              </a:rPr>
              <a:t>include_vars</a:t>
            </a:r>
            <a:endParaRPr lang="en-US" sz="1050" dirty="0">
              <a:latin typeface="Arial" panose="020B0604020202020204" pitchFamily="34" charset="0"/>
              <a:cs typeface="Arial" panose="020B0604020202020204" pitchFamily="34" charset="0"/>
            </a:endParaRPr>
          </a:p>
          <a:p>
            <a:pPr marL="234900" indent="-234900">
              <a:lnSpc>
                <a:spcPct val="100000"/>
              </a:lnSpc>
              <a:spcBef>
                <a:spcPts val="0"/>
              </a:spcBef>
            </a:pPr>
            <a:r>
              <a:rPr lang="en-US" sz="1050" dirty="0" err="1">
                <a:latin typeface="Arial" panose="020B0604020202020204" pitchFamily="34" charset="0"/>
                <a:cs typeface="Arial" panose="020B0604020202020204" pitchFamily="34" charset="0"/>
              </a:rPr>
              <a:t>set_facts</a:t>
            </a:r>
            <a:r>
              <a:rPr lang="en-US" sz="1050" dirty="0">
                <a:latin typeface="Arial" panose="020B0604020202020204" pitchFamily="34" charset="0"/>
                <a:cs typeface="Arial" panose="020B0604020202020204" pitchFamily="34" charset="0"/>
              </a:rPr>
              <a:t> / registered </a:t>
            </a:r>
            <a:r>
              <a:rPr lang="en-US" sz="1050" dirty="0" err="1">
                <a:latin typeface="Arial" panose="020B0604020202020204" pitchFamily="34" charset="0"/>
                <a:cs typeface="Arial" panose="020B0604020202020204" pitchFamily="34" charset="0"/>
              </a:rPr>
              <a:t>vars</a:t>
            </a:r>
            <a:endParaRPr lang="en-US" sz="1050" dirty="0">
              <a:latin typeface="Arial" panose="020B0604020202020204" pitchFamily="34" charset="0"/>
              <a:cs typeface="Arial" panose="020B0604020202020204" pitchFamily="34" charset="0"/>
            </a:endParaRPr>
          </a:p>
          <a:p>
            <a:pPr marL="234900" indent="-234900">
              <a:lnSpc>
                <a:spcPct val="100000"/>
              </a:lnSpc>
              <a:spcBef>
                <a:spcPts val="0"/>
              </a:spcBef>
            </a:pPr>
            <a:r>
              <a:rPr lang="en-US" sz="1050" dirty="0">
                <a:latin typeface="Arial" panose="020B0604020202020204" pitchFamily="34" charset="0"/>
                <a:cs typeface="Arial" panose="020B0604020202020204" pitchFamily="34" charset="0"/>
              </a:rPr>
              <a:t>extra </a:t>
            </a:r>
            <a:r>
              <a:rPr lang="en-US" sz="1050" dirty="0" err="1">
                <a:latin typeface="Arial" panose="020B0604020202020204" pitchFamily="34" charset="0"/>
                <a:cs typeface="Arial" panose="020B0604020202020204" pitchFamily="34" charset="0"/>
              </a:rPr>
              <a:t>vars</a:t>
            </a:r>
            <a:r>
              <a:rPr lang="en-US" sz="1050" dirty="0">
                <a:latin typeface="Arial" panose="020B0604020202020204" pitchFamily="34" charset="0"/>
                <a:cs typeface="Arial" panose="020B0604020202020204" pitchFamily="34" charset="0"/>
              </a:rPr>
              <a:t> (always win precedence)</a:t>
            </a:r>
          </a:p>
        </p:txBody>
      </p:sp>
      <p:pic>
        <p:nvPicPr>
          <p:cNvPr id="7" name="Picture 6">
            <a:extLst>
              <a:ext uri="{FF2B5EF4-FFF2-40B4-BE49-F238E27FC236}">
                <a16:creationId xmlns:a16="http://schemas.microsoft.com/office/drawing/2014/main" id="{5226C2FB-A6DE-F248-B8F3-C85B23E1B2C9}"/>
              </a:ext>
            </a:extLst>
          </p:cNvPr>
          <p:cNvPicPr>
            <a:picLocks noChangeAspect="1"/>
          </p:cNvPicPr>
          <p:nvPr/>
        </p:nvPicPr>
        <p:blipFill>
          <a:blip r:embed="rId3"/>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3449800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solidFill>
                  <a:srgbClr val="FF0000"/>
                </a:solidFill>
                <a:latin typeface="Arial" panose="020B0604020202020204" pitchFamily="34" charset="0"/>
                <a:cs typeface="Arial" panose="020B0604020202020204" pitchFamily="34" charset="0"/>
              </a:rPr>
              <a:t>Live Demo!!!</a:t>
            </a:r>
            <a:endParaRPr lang="en-US" sz="2400" b="1">
              <a:solidFill>
                <a:srgbClr val="FF0000"/>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15</a:t>
            </a:fld>
            <a:endParaRPr lang="en-US"/>
          </a:p>
        </p:txBody>
      </p:sp>
      <p:pic>
        <p:nvPicPr>
          <p:cNvPr id="4" name="Picture 3">
            <a:extLst>
              <a:ext uri="{FF2B5EF4-FFF2-40B4-BE49-F238E27FC236}">
                <a16:creationId xmlns:a16="http://schemas.microsoft.com/office/drawing/2014/main" id="{CBEA9424-3976-7D44-8ADA-290BF9536FB3}"/>
              </a:ext>
            </a:extLst>
          </p:cNvPr>
          <p:cNvPicPr>
            <a:picLocks noChangeAspect="1"/>
          </p:cNvPicPr>
          <p:nvPr/>
        </p:nvPicPr>
        <p:blipFill>
          <a:blip r:embed="rId3"/>
          <a:stretch>
            <a:fillRect/>
          </a:stretch>
        </p:blipFill>
        <p:spPr>
          <a:xfrm>
            <a:off x="0" y="637368"/>
            <a:ext cx="9149801" cy="4189271"/>
          </a:xfrm>
          <a:prstGeom prst="rect">
            <a:avLst/>
          </a:prstGeom>
        </p:spPr>
      </p:pic>
    </p:spTree>
    <p:extLst>
      <p:ext uri="{BB962C8B-B14F-4D97-AF65-F5344CB8AC3E}">
        <p14:creationId xmlns:p14="http://schemas.microsoft.com/office/powerpoint/2010/main" val="2900265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Циклы</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16</a:t>
            </a:fld>
            <a:endParaRPr lang="en-US"/>
          </a:p>
        </p:txBody>
      </p:sp>
      <p:sp>
        <p:nvSpPr>
          <p:cNvPr id="5" name="Content Placeholder 4">
            <a:extLst>
              <a:ext uri="{FF2B5EF4-FFF2-40B4-BE49-F238E27FC236}">
                <a16:creationId xmlns:a16="http://schemas.microsoft.com/office/drawing/2014/main" id="{F04726E6-B415-B24B-BF52-E463F8D283DF}"/>
              </a:ext>
            </a:extLst>
          </p:cNvPr>
          <p:cNvSpPr>
            <a:spLocks noGrp="1"/>
          </p:cNvSpPr>
          <p:nvPr>
            <p:ph sz="quarter" idx="10"/>
          </p:nvPr>
        </p:nvSpPr>
        <p:spPr/>
        <p:txBody>
          <a:bodyPr/>
          <a:lstStyle/>
          <a:p>
            <a:pPr marL="0" lvl="1" indent="0">
              <a:spcBef>
                <a:spcPts val="1000"/>
              </a:spcBef>
              <a:buNone/>
            </a:pPr>
            <a:r>
              <a:rPr lang="en-US" sz="1400" dirty="0"/>
              <a:t>- name: add several users</a:t>
            </a:r>
          </a:p>
          <a:p>
            <a:pPr marL="0" lvl="1" indent="0">
              <a:spcBef>
                <a:spcPts val="1000"/>
              </a:spcBef>
              <a:buNone/>
            </a:pPr>
            <a:r>
              <a:rPr lang="en-US" sz="1400" dirty="0"/>
              <a:t>  user: name</a:t>
            </a:r>
            <a:r>
              <a:rPr lang="en-US" sz="1400" dirty="0">
                <a:solidFill>
                  <a:srgbClr val="002060"/>
                </a:solidFill>
              </a:rPr>
              <a:t>={{ item }} </a:t>
            </a:r>
            <a:r>
              <a:rPr lang="en-US" sz="1400" dirty="0"/>
              <a:t>state=present groups=wheel</a:t>
            </a:r>
          </a:p>
          <a:p>
            <a:pPr marL="0" lvl="1" indent="0">
              <a:spcBef>
                <a:spcPts val="1000"/>
              </a:spcBef>
              <a:buNone/>
            </a:pPr>
            <a:r>
              <a:rPr lang="en-US" sz="1400" dirty="0">
                <a:solidFill>
                  <a:srgbClr val="002060"/>
                </a:solidFill>
              </a:rPr>
              <a:t>  </a:t>
            </a:r>
            <a:r>
              <a:rPr lang="en-US" sz="1400" dirty="0" err="1">
                <a:solidFill>
                  <a:srgbClr val="002060"/>
                </a:solidFill>
              </a:rPr>
              <a:t>with_items</a:t>
            </a:r>
            <a:r>
              <a:rPr lang="en-US" sz="1400" dirty="0">
                <a:solidFill>
                  <a:srgbClr val="002060"/>
                </a:solidFill>
              </a:rPr>
              <a:t>:</a:t>
            </a:r>
          </a:p>
          <a:p>
            <a:pPr marL="0" lvl="1" indent="0">
              <a:spcBef>
                <a:spcPts val="1000"/>
              </a:spcBef>
              <a:buNone/>
            </a:pPr>
            <a:r>
              <a:rPr lang="en-US" sz="1400" dirty="0"/>
              <a:t>     - user1</a:t>
            </a:r>
          </a:p>
          <a:p>
            <a:pPr marL="0" lvl="1" indent="0">
              <a:spcBef>
                <a:spcPts val="1000"/>
              </a:spcBef>
              <a:buNone/>
            </a:pPr>
            <a:r>
              <a:rPr lang="en-US" sz="1400" dirty="0"/>
              <a:t>     - user2</a:t>
            </a:r>
          </a:p>
          <a:p>
            <a:pPr marL="0" lvl="1">
              <a:spcBef>
                <a:spcPts val="1000"/>
              </a:spcBef>
            </a:pPr>
            <a:endParaRPr lang="en-US" sz="1400" dirty="0"/>
          </a:p>
          <a:p>
            <a:pPr marL="0" lvl="1" indent="0">
              <a:spcBef>
                <a:spcPts val="1000"/>
              </a:spcBef>
              <a:buNone/>
            </a:pPr>
            <a:r>
              <a:rPr lang="en-US" sz="1400" dirty="0"/>
              <a:t>- name: add several users</a:t>
            </a:r>
          </a:p>
          <a:p>
            <a:pPr marL="0" lvl="1" indent="0">
              <a:spcBef>
                <a:spcPts val="1000"/>
              </a:spcBef>
              <a:buNone/>
            </a:pPr>
            <a:r>
              <a:rPr lang="en-US" sz="1400" dirty="0"/>
              <a:t>  user: name=</a:t>
            </a:r>
            <a:r>
              <a:rPr lang="en-US" sz="1400" dirty="0">
                <a:solidFill>
                  <a:srgbClr val="002060"/>
                </a:solidFill>
              </a:rPr>
              <a:t>{{ </a:t>
            </a:r>
            <a:r>
              <a:rPr lang="en-US" sz="1400" dirty="0" err="1">
                <a:solidFill>
                  <a:srgbClr val="002060"/>
                </a:solidFill>
              </a:rPr>
              <a:t>item.name</a:t>
            </a:r>
            <a:r>
              <a:rPr lang="en-US" sz="1400" dirty="0">
                <a:solidFill>
                  <a:srgbClr val="002060"/>
                </a:solidFill>
              </a:rPr>
              <a:t> }} </a:t>
            </a:r>
            <a:r>
              <a:rPr lang="en-US" sz="1400" dirty="0"/>
              <a:t>state=present groups=</a:t>
            </a:r>
            <a:r>
              <a:rPr lang="en-US" sz="1400" dirty="0">
                <a:solidFill>
                  <a:srgbClr val="002060"/>
                </a:solidFill>
              </a:rPr>
              <a:t>{{ </a:t>
            </a:r>
            <a:r>
              <a:rPr lang="en-US" sz="1400" dirty="0" err="1">
                <a:solidFill>
                  <a:srgbClr val="002060"/>
                </a:solidFill>
              </a:rPr>
              <a:t>item.groups</a:t>
            </a:r>
            <a:r>
              <a:rPr lang="en-US" sz="1400" dirty="0">
                <a:solidFill>
                  <a:srgbClr val="002060"/>
                </a:solidFill>
              </a:rPr>
              <a:t> }}</a:t>
            </a:r>
          </a:p>
          <a:p>
            <a:pPr marL="0" lvl="1" indent="0">
              <a:spcBef>
                <a:spcPts val="1000"/>
              </a:spcBef>
              <a:buNone/>
            </a:pPr>
            <a:r>
              <a:rPr lang="en-US" sz="1400" dirty="0"/>
              <a:t>  </a:t>
            </a:r>
            <a:r>
              <a:rPr lang="en-US" sz="1400" dirty="0" err="1">
                <a:solidFill>
                  <a:srgbClr val="002060"/>
                </a:solidFill>
              </a:rPr>
              <a:t>with_items</a:t>
            </a:r>
            <a:r>
              <a:rPr lang="en-US" sz="1400" dirty="0">
                <a:solidFill>
                  <a:srgbClr val="002060"/>
                </a:solidFill>
              </a:rPr>
              <a:t>:</a:t>
            </a:r>
          </a:p>
          <a:p>
            <a:pPr marL="0" lvl="1" indent="0">
              <a:spcBef>
                <a:spcPts val="1000"/>
              </a:spcBef>
              <a:buNone/>
            </a:pPr>
            <a:r>
              <a:rPr lang="en-US" sz="1400" dirty="0"/>
              <a:t>    - { </a:t>
            </a:r>
            <a:r>
              <a:rPr lang="en-US" sz="1400" dirty="0">
                <a:solidFill>
                  <a:srgbClr val="002060"/>
                </a:solidFill>
              </a:rPr>
              <a:t>name</a:t>
            </a:r>
            <a:r>
              <a:rPr lang="en-US" sz="1400" dirty="0"/>
              <a:t>: 'user1', </a:t>
            </a:r>
            <a:r>
              <a:rPr lang="en-US" sz="1400" dirty="0">
                <a:solidFill>
                  <a:srgbClr val="002060"/>
                </a:solidFill>
              </a:rPr>
              <a:t>groups</a:t>
            </a:r>
            <a:r>
              <a:rPr lang="en-US" sz="1400" dirty="0"/>
              <a:t>: 'wheel' }</a:t>
            </a:r>
          </a:p>
          <a:p>
            <a:pPr marL="0" lvl="1" indent="0">
              <a:spcBef>
                <a:spcPts val="1000"/>
              </a:spcBef>
              <a:buNone/>
            </a:pPr>
            <a:r>
              <a:rPr lang="en-US" sz="1400" dirty="0"/>
              <a:t>    - { </a:t>
            </a:r>
            <a:r>
              <a:rPr lang="en-US" sz="1400" dirty="0">
                <a:solidFill>
                  <a:srgbClr val="002060"/>
                </a:solidFill>
              </a:rPr>
              <a:t>name</a:t>
            </a:r>
            <a:r>
              <a:rPr lang="en-US" sz="1400" dirty="0"/>
              <a:t>: 'user2', </a:t>
            </a:r>
            <a:r>
              <a:rPr lang="en-US" sz="1400" dirty="0">
                <a:solidFill>
                  <a:srgbClr val="002060"/>
                </a:solidFill>
              </a:rPr>
              <a:t>groups</a:t>
            </a:r>
            <a:r>
              <a:rPr lang="en-US" sz="1400" dirty="0"/>
              <a:t>: 'root' }</a:t>
            </a:r>
          </a:p>
          <a:p>
            <a:endParaRPr lang="en-US"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226C2FB-A6DE-F248-B8F3-C85B23E1B2C9}"/>
              </a:ext>
            </a:extLst>
          </p:cNvPr>
          <p:cNvPicPr>
            <a:picLocks noChangeAspect="1"/>
          </p:cNvPicPr>
          <p:nvPr/>
        </p:nvPicPr>
        <p:blipFill>
          <a:blip r:embed="rId3"/>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20792266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Условия</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17</a:t>
            </a:fld>
            <a:endParaRPr lang="en-US"/>
          </a:p>
        </p:txBody>
      </p:sp>
      <p:sp>
        <p:nvSpPr>
          <p:cNvPr id="5" name="Content Placeholder 4">
            <a:extLst>
              <a:ext uri="{FF2B5EF4-FFF2-40B4-BE49-F238E27FC236}">
                <a16:creationId xmlns:a16="http://schemas.microsoft.com/office/drawing/2014/main" id="{F04726E6-B415-B24B-BF52-E463F8D283DF}"/>
              </a:ext>
            </a:extLst>
          </p:cNvPr>
          <p:cNvSpPr>
            <a:spLocks noGrp="1"/>
          </p:cNvSpPr>
          <p:nvPr>
            <p:ph sz="quarter" idx="10"/>
          </p:nvPr>
        </p:nvSpPr>
        <p:spPr/>
        <p:txBody>
          <a:bodyPr/>
          <a:lstStyle/>
          <a:p>
            <a:pPr marL="0" lvl="1" indent="0">
              <a:spcBef>
                <a:spcPts val="1000"/>
              </a:spcBef>
              <a:buNone/>
            </a:pPr>
            <a:r>
              <a:rPr lang="en-US" sz="1400" b="1" dirty="0">
                <a:latin typeface="Arial" panose="020B0604020202020204" pitchFamily="34" charset="0"/>
                <a:cs typeface="Arial" panose="020B0604020202020204" pitchFamily="34" charset="0"/>
              </a:rPr>
              <a:t>when</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условие</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в задаче (</a:t>
            </a:r>
            <a:r>
              <a:rPr lang="en-US" sz="1400" dirty="0">
                <a:latin typeface="Arial" panose="020B0604020202020204" pitchFamily="34" charset="0"/>
                <a:cs typeface="Arial" panose="020B0604020202020204" pitchFamily="34" charset="0"/>
              </a:rPr>
              <a:t>task</a:t>
            </a:r>
            <a:r>
              <a:rPr lang="ru-RU" sz="1400" dirty="0">
                <a:latin typeface="Arial" panose="020B0604020202020204" pitchFamily="34" charset="0"/>
                <a:cs typeface="Arial" panose="020B0604020202020204" pitchFamily="34" charset="0"/>
              </a:rPr>
              <a:t>)</a:t>
            </a:r>
          </a:p>
          <a:p>
            <a:pPr marL="0" lvl="1">
              <a:spcBef>
                <a:spcPts val="1000"/>
              </a:spcBef>
            </a:pPr>
            <a:endParaRPr lang="en-US" sz="1400" dirty="0">
              <a:latin typeface="Arial" panose="020B0604020202020204" pitchFamily="34" charset="0"/>
              <a:cs typeface="Arial" panose="020B0604020202020204" pitchFamily="34" charset="0"/>
            </a:endParaRPr>
          </a:p>
          <a:p>
            <a:pPr marL="0" lvl="1" indent="0">
              <a:spcBef>
                <a:spcPts val="1000"/>
              </a:spcBef>
              <a:buNone/>
            </a:pPr>
            <a:r>
              <a:rPr lang="en-US" sz="1400" dirty="0">
                <a:latin typeface="Arial" panose="020B0604020202020204" pitchFamily="34" charset="0"/>
                <a:cs typeface="Arial" panose="020B0604020202020204" pitchFamily="34" charset="0"/>
              </a:rPr>
              <a:t>- name: "shutdown CentOS systems"</a:t>
            </a:r>
          </a:p>
          <a:p>
            <a:pPr marL="0" lvl="1" indent="0">
              <a:spcBef>
                <a:spcPts val="1000"/>
              </a:spcBef>
              <a:buNone/>
            </a:pPr>
            <a:r>
              <a:rPr lang="en-US" sz="1400" dirty="0">
                <a:latin typeface="Arial" panose="020B0604020202020204" pitchFamily="34" charset="0"/>
                <a:cs typeface="Arial" panose="020B0604020202020204" pitchFamily="34" charset="0"/>
              </a:rPr>
              <a:t>  shell: /</a:t>
            </a:r>
            <a:r>
              <a:rPr lang="en-US" sz="1400" dirty="0" err="1">
                <a:latin typeface="Arial" panose="020B0604020202020204" pitchFamily="34" charset="0"/>
                <a:cs typeface="Arial" panose="020B0604020202020204" pitchFamily="34" charset="0"/>
              </a:rPr>
              <a:t>sbin</a:t>
            </a:r>
            <a:r>
              <a:rPr lang="en-US" sz="1400" dirty="0">
                <a:latin typeface="Arial" panose="020B0604020202020204" pitchFamily="34" charset="0"/>
                <a:cs typeface="Arial" panose="020B0604020202020204" pitchFamily="34" charset="0"/>
              </a:rPr>
              <a:t>/shutdown -t now</a:t>
            </a:r>
          </a:p>
          <a:p>
            <a:pPr marL="0" lvl="1" indent="0">
              <a:spcBef>
                <a:spcPts val="1000"/>
              </a:spcBef>
              <a:buNone/>
            </a:pPr>
            <a:r>
              <a:rPr lang="en-US" sz="1400" dirty="0">
                <a:latin typeface="Arial" panose="020B0604020202020204" pitchFamily="34" charset="0"/>
                <a:cs typeface="Arial" panose="020B0604020202020204" pitchFamily="34" charset="0"/>
              </a:rPr>
              <a:t>  </a:t>
            </a:r>
            <a:r>
              <a:rPr lang="en-US" sz="1400" dirty="0">
                <a:solidFill>
                  <a:srgbClr val="002060"/>
                </a:solidFill>
                <a:latin typeface="Arial" panose="020B0604020202020204" pitchFamily="34" charset="0"/>
                <a:cs typeface="Arial" panose="020B0604020202020204" pitchFamily="34" charset="0"/>
              </a:rPr>
              <a:t>when: </a:t>
            </a:r>
            <a:r>
              <a:rPr lang="en-US" sz="1400" dirty="0" err="1">
                <a:latin typeface="Arial" panose="020B0604020202020204" pitchFamily="34" charset="0"/>
                <a:cs typeface="Arial" panose="020B0604020202020204" pitchFamily="34" charset="0"/>
              </a:rPr>
              <a:t>ansible_os_family</a:t>
            </a:r>
            <a:r>
              <a:rPr lang="en-US" sz="1400" dirty="0">
                <a:latin typeface="Arial" panose="020B0604020202020204" pitchFamily="34" charset="0"/>
                <a:cs typeface="Arial" panose="020B0604020202020204" pitchFamily="34" charset="0"/>
              </a:rPr>
              <a:t> == “CentOS“</a:t>
            </a:r>
          </a:p>
          <a:p>
            <a:endParaRPr lang="ru-RU"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226C2FB-A6DE-F248-B8F3-C85B23E1B2C9}"/>
              </a:ext>
            </a:extLst>
          </p:cNvPr>
          <p:cNvPicPr>
            <a:picLocks noChangeAspect="1"/>
          </p:cNvPicPr>
          <p:nvPr/>
        </p:nvPicPr>
        <p:blipFill>
          <a:blip r:embed="rId3"/>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2373134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Обработка ошибок и фильтры</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18</a:t>
            </a:fld>
            <a:endParaRPr lang="en-US"/>
          </a:p>
        </p:txBody>
      </p:sp>
      <p:sp>
        <p:nvSpPr>
          <p:cNvPr id="5" name="Content Placeholder 4">
            <a:extLst>
              <a:ext uri="{FF2B5EF4-FFF2-40B4-BE49-F238E27FC236}">
                <a16:creationId xmlns:a16="http://schemas.microsoft.com/office/drawing/2014/main" id="{F04726E6-B415-B24B-BF52-E463F8D283DF}"/>
              </a:ext>
            </a:extLst>
          </p:cNvPr>
          <p:cNvSpPr>
            <a:spLocks noGrp="1"/>
          </p:cNvSpPr>
          <p:nvPr>
            <p:ph sz="quarter" idx="10"/>
          </p:nvPr>
        </p:nvSpPr>
        <p:spPr>
          <a:xfrm>
            <a:off x="357188" y="733737"/>
            <a:ext cx="8429625" cy="4092902"/>
          </a:xfrm>
        </p:spPr>
        <p:txBody>
          <a:bodyPr/>
          <a:lstStyle/>
          <a:p>
            <a:pPr marL="0" lvl="1" indent="0">
              <a:lnSpc>
                <a:spcPct val="100000"/>
              </a:lnSpc>
              <a:spcBef>
                <a:spcPts val="400"/>
              </a:spcBef>
              <a:buNone/>
            </a:pPr>
            <a:r>
              <a:rPr lang="ru-RU" sz="1400" dirty="0">
                <a:latin typeface="Arial" panose="020B0604020202020204" pitchFamily="34" charset="0"/>
                <a:ea typeface="Apple Symbols" panose="02000000000000000000" pitchFamily="2" charset="-79"/>
                <a:cs typeface="Arial" panose="020B0604020202020204" pitchFamily="34" charset="0"/>
              </a:rPr>
              <a:t>- </a:t>
            </a:r>
            <a:r>
              <a:rPr lang="en-US" sz="1400" dirty="0">
                <a:latin typeface="Arial" panose="020B0604020202020204" pitchFamily="34" charset="0"/>
                <a:ea typeface="Apple Symbols" panose="02000000000000000000" pitchFamily="2" charset="-79"/>
                <a:cs typeface="Arial" panose="020B0604020202020204" pitchFamily="34" charset="0"/>
              </a:rPr>
              <a:t>shell: /</a:t>
            </a:r>
            <a:r>
              <a:rPr lang="en-US" sz="1400" dirty="0" err="1">
                <a:latin typeface="Arial" panose="020B0604020202020204" pitchFamily="34" charset="0"/>
                <a:ea typeface="Apple Symbols" panose="02000000000000000000" pitchFamily="2" charset="-79"/>
                <a:cs typeface="Arial" panose="020B0604020202020204" pitchFamily="34" charset="0"/>
              </a:rPr>
              <a:t>usr</a:t>
            </a:r>
            <a:r>
              <a:rPr lang="en-US" sz="1400" dirty="0">
                <a:latin typeface="Arial" panose="020B0604020202020204" pitchFamily="34" charset="0"/>
                <a:ea typeface="Apple Symbols" panose="02000000000000000000" pitchFamily="2" charset="-79"/>
                <a:cs typeface="Arial" panose="020B0604020202020204" pitchFamily="34" charset="0"/>
              </a:rPr>
              <a:t>/bin/foo</a:t>
            </a:r>
          </a:p>
          <a:p>
            <a:pPr marL="0" lvl="1" indent="0">
              <a:lnSpc>
                <a:spcPct val="100000"/>
              </a:lnSpc>
              <a:spcBef>
                <a:spcPts val="400"/>
              </a:spcBef>
              <a:buNone/>
            </a:pPr>
            <a:r>
              <a:rPr lang="en-US" sz="1400" dirty="0">
                <a:latin typeface="Arial" panose="020B0604020202020204" pitchFamily="34" charset="0"/>
                <a:ea typeface="Apple Symbols" panose="02000000000000000000" pitchFamily="2" charset="-79"/>
                <a:cs typeface="Arial" panose="020B0604020202020204" pitchFamily="34" charset="0"/>
              </a:rPr>
              <a:t>  </a:t>
            </a:r>
            <a:r>
              <a:rPr lang="en-US" sz="1400" dirty="0">
                <a:solidFill>
                  <a:srgbClr val="002060"/>
                </a:solidFill>
                <a:latin typeface="Arial" panose="020B0604020202020204" pitchFamily="34" charset="0"/>
                <a:ea typeface="Apple Symbols" panose="02000000000000000000" pitchFamily="2" charset="-79"/>
                <a:cs typeface="Arial" panose="020B0604020202020204" pitchFamily="34" charset="0"/>
              </a:rPr>
              <a:t>register: result</a:t>
            </a:r>
          </a:p>
          <a:p>
            <a:pPr marL="0" lvl="1" indent="0">
              <a:lnSpc>
                <a:spcPct val="100000"/>
              </a:lnSpc>
              <a:spcBef>
                <a:spcPts val="400"/>
              </a:spcBef>
              <a:buNone/>
            </a:pPr>
            <a:r>
              <a:rPr lang="en-US" sz="1400" dirty="0">
                <a:latin typeface="Arial" panose="020B0604020202020204" pitchFamily="34" charset="0"/>
                <a:ea typeface="Apple Symbols" panose="02000000000000000000" pitchFamily="2" charset="-79"/>
                <a:cs typeface="Arial" panose="020B0604020202020204" pitchFamily="34" charset="0"/>
              </a:rPr>
              <a:t>  </a:t>
            </a:r>
            <a:r>
              <a:rPr lang="en-US" sz="1400" dirty="0" err="1">
                <a:latin typeface="Arial" panose="020B0604020202020204" pitchFamily="34" charset="0"/>
                <a:ea typeface="Apple Symbols" panose="02000000000000000000" pitchFamily="2" charset="-79"/>
                <a:cs typeface="Arial" panose="020B0604020202020204" pitchFamily="34" charset="0"/>
              </a:rPr>
              <a:t>ignore_errors</a:t>
            </a:r>
            <a:r>
              <a:rPr lang="en-US" sz="1400" dirty="0">
                <a:latin typeface="Arial" panose="020B0604020202020204" pitchFamily="34" charset="0"/>
                <a:ea typeface="Apple Symbols" panose="02000000000000000000" pitchFamily="2" charset="-79"/>
                <a:cs typeface="Arial" panose="020B0604020202020204" pitchFamily="34" charset="0"/>
              </a:rPr>
              <a:t>: True</a:t>
            </a:r>
            <a:endParaRPr lang="ru-RU" sz="1400" dirty="0">
              <a:latin typeface="Arial" panose="020B0604020202020204" pitchFamily="34" charset="0"/>
              <a:ea typeface="Apple Symbols" panose="02000000000000000000" pitchFamily="2" charset="-79"/>
              <a:cs typeface="Arial" panose="020B0604020202020204" pitchFamily="34" charset="0"/>
            </a:endParaRPr>
          </a:p>
          <a:p>
            <a:pPr marL="0" lvl="1">
              <a:lnSpc>
                <a:spcPct val="100000"/>
              </a:lnSpc>
              <a:spcBef>
                <a:spcPts val="400"/>
              </a:spcBef>
            </a:pPr>
            <a:endParaRPr lang="en-US" sz="1400" dirty="0">
              <a:latin typeface="Arial" panose="020B0604020202020204" pitchFamily="34" charset="0"/>
              <a:ea typeface="Apple Symbols" panose="02000000000000000000" pitchFamily="2" charset="-79"/>
              <a:cs typeface="Arial" panose="020B0604020202020204" pitchFamily="34" charset="0"/>
            </a:endParaRPr>
          </a:p>
          <a:p>
            <a:pPr marL="0" lvl="1" indent="0">
              <a:lnSpc>
                <a:spcPct val="100000"/>
              </a:lnSpc>
              <a:spcBef>
                <a:spcPts val="400"/>
              </a:spcBef>
              <a:buNone/>
            </a:pPr>
            <a:r>
              <a:rPr lang="en-US" sz="1400" dirty="0">
                <a:latin typeface="Arial" panose="020B0604020202020204" pitchFamily="34" charset="0"/>
                <a:ea typeface="Apple Symbols" panose="02000000000000000000" pitchFamily="2" charset="-79"/>
                <a:cs typeface="Arial" panose="020B0604020202020204" pitchFamily="34" charset="0"/>
              </a:rPr>
              <a:t>- debug: </a:t>
            </a:r>
            <a:r>
              <a:rPr lang="en-US" sz="1400" dirty="0" err="1">
                <a:latin typeface="Arial" panose="020B0604020202020204" pitchFamily="34" charset="0"/>
                <a:ea typeface="Apple Symbols" panose="02000000000000000000" pitchFamily="2" charset="-79"/>
                <a:cs typeface="Arial" panose="020B0604020202020204" pitchFamily="34" charset="0"/>
              </a:rPr>
              <a:t>msg</a:t>
            </a:r>
            <a:r>
              <a:rPr lang="en-US" sz="1400" dirty="0">
                <a:latin typeface="Arial" panose="020B0604020202020204" pitchFamily="34" charset="0"/>
                <a:ea typeface="Apple Symbols" panose="02000000000000000000" pitchFamily="2" charset="-79"/>
                <a:cs typeface="Arial" panose="020B0604020202020204" pitchFamily="34" charset="0"/>
              </a:rPr>
              <a:t>="it failed"</a:t>
            </a:r>
          </a:p>
          <a:p>
            <a:pPr marL="0" lvl="1" indent="0">
              <a:lnSpc>
                <a:spcPct val="100000"/>
              </a:lnSpc>
              <a:spcBef>
                <a:spcPts val="400"/>
              </a:spcBef>
              <a:buNone/>
            </a:pPr>
            <a:r>
              <a:rPr lang="en-US" sz="1400" dirty="0">
                <a:latin typeface="Arial" panose="020B0604020202020204" pitchFamily="34" charset="0"/>
                <a:ea typeface="Apple Symbols" panose="02000000000000000000" pitchFamily="2" charset="-79"/>
                <a:cs typeface="Arial" panose="020B0604020202020204" pitchFamily="34" charset="0"/>
              </a:rPr>
              <a:t>  when: </a:t>
            </a:r>
            <a:r>
              <a:rPr lang="en-US" sz="1400" dirty="0" err="1">
                <a:solidFill>
                  <a:srgbClr val="002060"/>
                </a:solidFill>
                <a:latin typeface="Arial" panose="020B0604020202020204" pitchFamily="34" charset="0"/>
                <a:ea typeface="Apple Symbols" panose="02000000000000000000" pitchFamily="2" charset="-79"/>
                <a:cs typeface="Arial" panose="020B0604020202020204" pitchFamily="34" charset="0"/>
              </a:rPr>
              <a:t>result|failed</a:t>
            </a:r>
            <a:endParaRPr lang="en-US" sz="1400" dirty="0">
              <a:latin typeface="Arial" panose="020B0604020202020204" pitchFamily="34" charset="0"/>
              <a:ea typeface="Apple Symbols" panose="02000000000000000000" pitchFamily="2" charset="-79"/>
              <a:cs typeface="Arial" panose="020B0604020202020204" pitchFamily="34" charset="0"/>
            </a:endParaRPr>
          </a:p>
          <a:p>
            <a:pPr marL="0" lvl="1">
              <a:lnSpc>
                <a:spcPct val="100000"/>
              </a:lnSpc>
              <a:spcBef>
                <a:spcPts val="400"/>
              </a:spcBef>
            </a:pPr>
            <a:endParaRPr lang="ru-RU" sz="1400" dirty="0">
              <a:latin typeface="Arial" panose="020B0604020202020204" pitchFamily="34" charset="0"/>
              <a:ea typeface="Apple Symbols" panose="02000000000000000000" pitchFamily="2" charset="-79"/>
              <a:cs typeface="Arial" panose="020B0604020202020204" pitchFamily="34" charset="0"/>
            </a:endParaRPr>
          </a:p>
          <a:p>
            <a:pPr marL="0" lvl="1" indent="0">
              <a:lnSpc>
                <a:spcPct val="100000"/>
              </a:lnSpc>
              <a:spcBef>
                <a:spcPts val="400"/>
              </a:spcBef>
              <a:buNone/>
            </a:pPr>
            <a:r>
              <a:rPr lang="en-US" sz="1400" dirty="0">
                <a:latin typeface="Arial" panose="020B0604020202020204" pitchFamily="34" charset="0"/>
                <a:ea typeface="Apple Symbols" panose="02000000000000000000" pitchFamily="2" charset="-79"/>
                <a:cs typeface="Arial" panose="020B0604020202020204" pitchFamily="34" charset="0"/>
              </a:rPr>
              <a:t>- debug: </a:t>
            </a:r>
            <a:r>
              <a:rPr lang="en-US" sz="1400" dirty="0" err="1">
                <a:latin typeface="Arial" panose="020B0604020202020204" pitchFamily="34" charset="0"/>
                <a:ea typeface="Apple Symbols" panose="02000000000000000000" pitchFamily="2" charset="-79"/>
                <a:cs typeface="Arial" panose="020B0604020202020204" pitchFamily="34" charset="0"/>
              </a:rPr>
              <a:t>msg</a:t>
            </a:r>
            <a:r>
              <a:rPr lang="en-US" sz="1400" dirty="0">
                <a:latin typeface="Arial" panose="020B0604020202020204" pitchFamily="34" charset="0"/>
                <a:ea typeface="Apple Symbols" panose="02000000000000000000" pitchFamily="2" charset="-79"/>
                <a:cs typeface="Arial" panose="020B0604020202020204" pitchFamily="34" charset="0"/>
              </a:rPr>
              <a:t>="it changed"</a:t>
            </a:r>
          </a:p>
          <a:p>
            <a:pPr marL="0" lvl="1" indent="0">
              <a:lnSpc>
                <a:spcPct val="100000"/>
              </a:lnSpc>
              <a:spcBef>
                <a:spcPts val="400"/>
              </a:spcBef>
              <a:buNone/>
            </a:pPr>
            <a:r>
              <a:rPr lang="en-US" sz="1400" dirty="0">
                <a:latin typeface="Arial" panose="020B0604020202020204" pitchFamily="34" charset="0"/>
                <a:ea typeface="Apple Symbols" panose="02000000000000000000" pitchFamily="2" charset="-79"/>
                <a:cs typeface="Arial" panose="020B0604020202020204" pitchFamily="34" charset="0"/>
              </a:rPr>
              <a:t>  when: </a:t>
            </a:r>
            <a:r>
              <a:rPr lang="en-US" sz="1400" dirty="0" err="1">
                <a:solidFill>
                  <a:srgbClr val="002060"/>
                </a:solidFill>
                <a:latin typeface="Arial" panose="020B0604020202020204" pitchFamily="34" charset="0"/>
                <a:ea typeface="Apple Symbols" panose="02000000000000000000" pitchFamily="2" charset="-79"/>
                <a:cs typeface="Arial" panose="020B0604020202020204" pitchFamily="34" charset="0"/>
              </a:rPr>
              <a:t>result|changed</a:t>
            </a:r>
            <a:endParaRPr lang="en-US" sz="1400" dirty="0">
              <a:latin typeface="Arial" panose="020B0604020202020204" pitchFamily="34" charset="0"/>
              <a:ea typeface="Apple Symbols" panose="02000000000000000000" pitchFamily="2" charset="-79"/>
              <a:cs typeface="Arial" panose="020B0604020202020204" pitchFamily="34" charset="0"/>
            </a:endParaRPr>
          </a:p>
          <a:p>
            <a:pPr marL="0" lvl="1">
              <a:lnSpc>
                <a:spcPct val="100000"/>
              </a:lnSpc>
              <a:spcBef>
                <a:spcPts val="400"/>
              </a:spcBef>
            </a:pPr>
            <a:endParaRPr lang="ru-RU" sz="1400" dirty="0">
              <a:latin typeface="Arial" panose="020B0604020202020204" pitchFamily="34" charset="0"/>
              <a:ea typeface="Apple Symbols" panose="02000000000000000000" pitchFamily="2" charset="-79"/>
              <a:cs typeface="Arial" panose="020B0604020202020204" pitchFamily="34" charset="0"/>
            </a:endParaRPr>
          </a:p>
          <a:p>
            <a:pPr marL="0" lvl="1" indent="0">
              <a:lnSpc>
                <a:spcPct val="100000"/>
              </a:lnSpc>
              <a:spcBef>
                <a:spcPts val="400"/>
              </a:spcBef>
              <a:buNone/>
            </a:pPr>
            <a:r>
              <a:rPr lang="en-US" sz="1400" dirty="0">
                <a:latin typeface="Arial" panose="020B0604020202020204" pitchFamily="34" charset="0"/>
                <a:ea typeface="Apple Symbols" panose="02000000000000000000" pitchFamily="2" charset="-79"/>
                <a:cs typeface="Arial" panose="020B0604020202020204" pitchFamily="34" charset="0"/>
              </a:rPr>
              <a:t>- debug: </a:t>
            </a:r>
            <a:r>
              <a:rPr lang="en-US" sz="1400" dirty="0" err="1">
                <a:latin typeface="Arial" panose="020B0604020202020204" pitchFamily="34" charset="0"/>
                <a:ea typeface="Apple Symbols" panose="02000000000000000000" pitchFamily="2" charset="-79"/>
                <a:cs typeface="Arial" panose="020B0604020202020204" pitchFamily="34" charset="0"/>
              </a:rPr>
              <a:t>msg</a:t>
            </a:r>
            <a:r>
              <a:rPr lang="en-US" sz="1400" dirty="0">
                <a:latin typeface="Arial" panose="020B0604020202020204" pitchFamily="34" charset="0"/>
                <a:ea typeface="Apple Symbols" panose="02000000000000000000" pitchFamily="2" charset="-79"/>
                <a:cs typeface="Arial" panose="020B0604020202020204" pitchFamily="34" charset="0"/>
              </a:rPr>
              <a:t>="it succeeded"</a:t>
            </a:r>
          </a:p>
          <a:p>
            <a:pPr marL="0" lvl="1" indent="0">
              <a:lnSpc>
                <a:spcPct val="100000"/>
              </a:lnSpc>
              <a:spcBef>
                <a:spcPts val="400"/>
              </a:spcBef>
              <a:buNone/>
            </a:pPr>
            <a:r>
              <a:rPr lang="en-US" sz="1400" dirty="0">
                <a:latin typeface="Arial" panose="020B0604020202020204" pitchFamily="34" charset="0"/>
                <a:ea typeface="Apple Symbols" panose="02000000000000000000" pitchFamily="2" charset="-79"/>
                <a:cs typeface="Arial" panose="020B0604020202020204" pitchFamily="34" charset="0"/>
              </a:rPr>
              <a:t>  when: </a:t>
            </a:r>
            <a:r>
              <a:rPr lang="en-US" sz="1400" dirty="0" err="1">
                <a:solidFill>
                  <a:srgbClr val="002060"/>
                </a:solidFill>
                <a:latin typeface="Arial" panose="020B0604020202020204" pitchFamily="34" charset="0"/>
                <a:ea typeface="Apple Symbols" panose="02000000000000000000" pitchFamily="2" charset="-79"/>
                <a:cs typeface="Arial" panose="020B0604020202020204" pitchFamily="34" charset="0"/>
              </a:rPr>
              <a:t>result|success</a:t>
            </a:r>
            <a:endParaRPr lang="en-US" sz="1400" dirty="0">
              <a:latin typeface="Arial" panose="020B0604020202020204" pitchFamily="34" charset="0"/>
              <a:ea typeface="Apple Symbols" panose="02000000000000000000" pitchFamily="2" charset="-79"/>
              <a:cs typeface="Arial" panose="020B0604020202020204" pitchFamily="34" charset="0"/>
            </a:endParaRPr>
          </a:p>
          <a:p>
            <a:pPr marL="0" lvl="1">
              <a:lnSpc>
                <a:spcPct val="100000"/>
              </a:lnSpc>
              <a:spcBef>
                <a:spcPts val="400"/>
              </a:spcBef>
            </a:pPr>
            <a:endParaRPr lang="ru-RU" sz="1400" dirty="0">
              <a:latin typeface="Arial" panose="020B0604020202020204" pitchFamily="34" charset="0"/>
              <a:ea typeface="Apple Symbols" panose="02000000000000000000" pitchFamily="2" charset="-79"/>
              <a:cs typeface="Arial" panose="020B0604020202020204" pitchFamily="34" charset="0"/>
            </a:endParaRPr>
          </a:p>
          <a:p>
            <a:pPr marL="0" lvl="1" indent="0">
              <a:lnSpc>
                <a:spcPct val="100000"/>
              </a:lnSpc>
              <a:spcBef>
                <a:spcPts val="400"/>
              </a:spcBef>
              <a:buNone/>
            </a:pPr>
            <a:r>
              <a:rPr lang="en-US" sz="1400" dirty="0">
                <a:latin typeface="Arial" panose="020B0604020202020204" pitchFamily="34" charset="0"/>
                <a:ea typeface="Apple Symbols" panose="02000000000000000000" pitchFamily="2" charset="-79"/>
                <a:cs typeface="Arial" panose="020B0604020202020204" pitchFamily="34" charset="0"/>
              </a:rPr>
              <a:t>- debug: </a:t>
            </a:r>
            <a:r>
              <a:rPr lang="en-US" sz="1400" dirty="0" err="1">
                <a:latin typeface="Arial" panose="020B0604020202020204" pitchFamily="34" charset="0"/>
                <a:ea typeface="Apple Symbols" panose="02000000000000000000" pitchFamily="2" charset="-79"/>
                <a:cs typeface="Arial" panose="020B0604020202020204" pitchFamily="34" charset="0"/>
              </a:rPr>
              <a:t>msg</a:t>
            </a:r>
            <a:r>
              <a:rPr lang="en-US" sz="1400" dirty="0">
                <a:latin typeface="Arial" panose="020B0604020202020204" pitchFamily="34" charset="0"/>
                <a:ea typeface="Apple Symbols" panose="02000000000000000000" pitchFamily="2" charset="-79"/>
                <a:cs typeface="Arial" panose="020B0604020202020204" pitchFamily="34" charset="0"/>
              </a:rPr>
              <a:t>="it was skipped"</a:t>
            </a:r>
          </a:p>
          <a:p>
            <a:pPr marL="0" lvl="1" indent="0">
              <a:lnSpc>
                <a:spcPct val="100000"/>
              </a:lnSpc>
              <a:spcBef>
                <a:spcPts val="400"/>
              </a:spcBef>
              <a:buNone/>
            </a:pPr>
            <a:r>
              <a:rPr lang="en-US" sz="1400" dirty="0">
                <a:latin typeface="Arial" panose="020B0604020202020204" pitchFamily="34" charset="0"/>
                <a:ea typeface="Apple Symbols" panose="02000000000000000000" pitchFamily="2" charset="-79"/>
                <a:cs typeface="Arial" panose="020B0604020202020204" pitchFamily="34" charset="0"/>
              </a:rPr>
              <a:t>  when: </a:t>
            </a:r>
            <a:r>
              <a:rPr lang="en-US" sz="1400" dirty="0" err="1">
                <a:solidFill>
                  <a:srgbClr val="002060"/>
                </a:solidFill>
                <a:latin typeface="Arial" panose="020B0604020202020204" pitchFamily="34" charset="0"/>
                <a:ea typeface="Apple Symbols" panose="02000000000000000000" pitchFamily="2" charset="-79"/>
                <a:cs typeface="Arial" panose="020B0604020202020204" pitchFamily="34" charset="0"/>
              </a:rPr>
              <a:t>result|skipped</a:t>
            </a:r>
            <a:endParaRPr lang="en-US" sz="1400" dirty="0">
              <a:solidFill>
                <a:srgbClr val="002060"/>
              </a:solidFill>
              <a:latin typeface="Arial" panose="020B0604020202020204" pitchFamily="34" charset="0"/>
              <a:ea typeface="Apple Symbols" panose="02000000000000000000" pitchFamily="2" charset="-79"/>
              <a:cs typeface="Arial" panose="020B0604020202020204" pitchFamily="34" charset="0"/>
            </a:endParaRPr>
          </a:p>
          <a:p>
            <a:pPr>
              <a:lnSpc>
                <a:spcPct val="100000"/>
              </a:lnSpc>
              <a:spcBef>
                <a:spcPts val="400"/>
              </a:spcBef>
            </a:pPr>
            <a:endParaRPr lang="en-US" sz="1400" dirty="0">
              <a:latin typeface="Arial" panose="020B0604020202020204" pitchFamily="34" charset="0"/>
              <a:ea typeface="Apple Symbols" panose="02000000000000000000" pitchFamily="2" charset="-79"/>
              <a:cs typeface="Arial" panose="020B0604020202020204" pitchFamily="34" charset="0"/>
            </a:endParaRPr>
          </a:p>
        </p:txBody>
      </p:sp>
      <p:pic>
        <p:nvPicPr>
          <p:cNvPr id="7" name="Picture 6">
            <a:extLst>
              <a:ext uri="{FF2B5EF4-FFF2-40B4-BE49-F238E27FC236}">
                <a16:creationId xmlns:a16="http://schemas.microsoft.com/office/drawing/2014/main" id="{5226C2FB-A6DE-F248-B8F3-C85B23E1B2C9}"/>
              </a:ext>
            </a:extLst>
          </p:cNvPr>
          <p:cNvPicPr>
            <a:picLocks noChangeAspect="1"/>
          </p:cNvPicPr>
          <p:nvPr/>
        </p:nvPicPr>
        <p:blipFill>
          <a:blip r:embed="rId3"/>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2453943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solidFill>
                  <a:srgbClr val="FF0000"/>
                </a:solidFill>
                <a:latin typeface="Arial" panose="020B0604020202020204" pitchFamily="34" charset="0"/>
                <a:cs typeface="Arial" panose="020B0604020202020204" pitchFamily="34" charset="0"/>
              </a:rPr>
              <a:t>Live Demo!!!</a:t>
            </a:r>
            <a:endParaRPr lang="en-US" sz="2400" b="1">
              <a:solidFill>
                <a:srgbClr val="FF0000"/>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19</a:t>
            </a:fld>
            <a:endParaRPr lang="en-US"/>
          </a:p>
        </p:txBody>
      </p:sp>
      <p:pic>
        <p:nvPicPr>
          <p:cNvPr id="4" name="Picture 3">
            <a:extLst>
              <a:ext uri="{FF2B5EF4-FFF2-40B4-BE49-F238E27FC236}">
                <a16:creationId xmlns:a16="http://schemas.microsoft.com/office/drawing/2014/main" id="{CBEA9424-3976-7D44-8ADA-290BF9536FB3}"/>
              </a:ext>
            </a:extLst>
          </p:cNvPr>
          <p:cNvPicPr>
            <a:picLocks noChangeAspect="1"/>
          </p:cNvPicPr>
          <p:nvPr/>
        </p:nvPicPr>
        <p:blipFill>
          <a:blip r:embed="rId3"/>
          <a:stretch>
            <a:fillRect/>
          </a:stretch>
        </p:blipFill>
        <p:spPr>
          <a:xfrm>
            <a:off x="0" y="637368"/>
            <a:ext cx="9149801" cy="4189271"/>
          </a:xfrm>
          <a:prstGeom prst="rect">
            <a:avLst/>
          </a:prstGeom>
        </p:spPr>
      </p:pic>
    </p:spTree>
    <p:extLst>
      <p:ext uri="{BB962C8B-B14F-4D97-AF65-F5344CB8AC3E}">
        <p14:creationId xmlns:p14="http://schemas.microsoft.com/office/powerpoint/2010/main" val="435283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4473177" y="392376"/>
            <a:ext cx="3986213" cy="342900"/>
          </a:xfrm>
        </p:spPr>
        <p:txBody>
          <a:bodyPr/>
          <a:lstStyle/>
          <a:p>
            <a:r>
              <a:rPr lang="ru-RU" sz="1600"/>
              <a:t>Иван </a:t>
            </a:r>
            <a:r>
              <a:rPr lang="ru-RU" sz="1600" err="1"/>
              <a:t>Кукулевский</a:t>
            </a:r>
            <a:endParaRPr lang="en-US" sz="1600"/>
          </a:p>
        </p:txBody>
      </p:sp>
      <p:sp>
        <p:nvSpPr>
          <p:cNvPr id="11" name="Text Placeholder 10"/>
          <p:cNvSpPr>
            <a:spLocks noGrp="1"/>
          </p:cNvSpPr>
          <p:nvPr>
            <p:ph type="body" sz="quarter" idx="15"/>
          </p:nvPr>
        </p:nvSpPr>
        <p:spPr>
          <a:xfrm>
            <a:off x="4473177" y="778947"/>
            <a:ext cx="3993542" cy="342900"/>
          </a:xfrm>
        </p:spPr>
        <p:txBody>
          <a:bodyPr/>
          <a:lstStyle/>
          <a:p>
            <a:r>
              <a:rPr lang="en-US" sz="1200"/>
              <a:t>Senior DevOps Engineer </a:t>
            </a:r>
          </a:p>
        </p:txBody>
      </p:sp>
      <p:sp>
        <p:nvSpPr>
          <p:cNvPr id="4" name="Slide Number Placeholder 3">
            <a:extLst>
              <a:ext uri="{FF2B5EF4-FFF2-40B4-BE49-F238E27FC236}">
                <a16:creationId xmlns:a16="http://schemas.microsoft.com/office/drawing/2014/main" id="{CAD771C0-F829-7149-B81C-0B9C21F15936}"/>
              </a:ext>
            </a:extLst>
          </p:cNvPr>
          <p:cNvSpPr>
            <a:spLocks noGrp="1"/>
          </p:cNvSpPr>
          <p:nvPr>
            <p:ph type="sldNum" sz="quarter" idx="4"/>
          </p:nvPr>
        </p:nvSpPr>
        <p:spPr/>
        <p:txBody>
          <a:bodyPr/>
          <a:lstStyle/>
          <a:p>
            <a:fld id="{3A707DD9-E92B-45E8-BE0A-E6B2EDF345EB}" type="slidenum">
              <a:rPr lang="en-US" smtClean="0"/>
              <a:pPr/>
              <a:t>2</a:t>
            </a:fld>
            <a:endParaRPr lang="en-US"/>
          </a:p>
        </p:txBody>
      </p:sp>
      <p:sp>
        <p:nvSpPr>
          <p:cNvPr id="9" name="Content Placeholder 8">
            <a:extLst>
              <a:ext uri="{FF2B5EF4-FFF2-40B4-BE49-F238E27FC236}">
                <a16:creationId xmlns:a16="http://schemas.microsoft.com/office/drawing/2014/main" id="{757C31BC-A38E-A349-BBF5-7A58883BB76B}"/>
              </a:ext>
            </a:extLst>
          </p:cNvPr>
          <p:cNvSpPr>
            <a:spLocks noGrp="1"/>
          </p:cNvSpPr>
          <p:nvPr>
            <p:ph sz="quarter" idx="12"/>
          </p:nvPr>
        </p:nvSpPr>
        <p:spPr>
          <a:xfrm>
            <a:off x="4473177" y="1315132"/>
            <a:ext cx="3993357" cy="3318221"/>
          </a:xfrm>
        </p:spPr>
        <p:txBody>
          <a:bodyPr/>
          <a:lstStyle/>
          <a:p>
            <a:r>
              <a:rPr lang="ru-RU" sz="1600"/>
              <a:t>В ИТ больше 8 лет</a:t>
            </a:r>
          </a:p>
          <a:p>
            <a:r>
              <a:rPr lang="ru-RU" sz="1600"/>
              <a:t>Больше 3 лет работаю </a:t>
            </a:r>
            <a:r>
              <a:rPr lang="en-US" sz="1600"/>
              <a:t>DevOps </a:t>
            </a:r>
            <a:r>
              <a:rPr lang="ru-RU" sz="1600"/>
              <a:t>инженером </a:t>
            </a:r>
            <a:endParaRPr lang="en-US" sz="1600"/>
          </a:p>
          <a:p>
            <a:r>
              <a:rPr lang="ru-RU" sz="1600"/>
              <a:t>Основной мой стек технологий:</a:t>
            </a:r>
          </a:p>
          <a:p>
            <a:pPr lvl="1"/>
            <a:r>
              <a:rPr lang="en-US" sz="1400">
                <a:latin typeface="+mj-lt"/>
              </a:rPr>
              <a:t>AWS, Microsoft Azure, VMware vSphere </a:t>
            </a:r>
            <a:r>
              <a:rPr lang="en-US" sz="1400" err="1">
                <a:latin typeface="+mj-lt"/>
              </a:rPr>
              <a:t>ESXi</a:t>
            </a:r>
            <a:endParaRPr lang="en-US" sz="1400">
              <a:latin typeface="+mj-lt"/>
            </a:endParaRPr>
          </a:p>
          <a:p>
            <a:pPr lvl="1"/>
            <a:r>
              <a:rPr lang="en-US" sz="1400" err="1">
                <a:latin typeface="+mj-lt"/>
              </a:rPr>
              <a:t>Teamcity</a:t>
            </a:r>
            <a:r>
              <a:rPr lang="en-US" sz="1400">
                <a:latin typeface="+mj-lt"/>
              </a:rPr>
              <a:t>, Azure DevOps (VSTS), Octopus</a:t>
            </a:r>
          </a:p>
          <a:p>
            <a:pPr lvl="1"/>
            <a:r>
              <a:rPr lang="en-US" sz="1400">
                <a:latin typeface="+mj-lt"/>
              </a:rPr>
              <a:t>Docker, Kubernetes</a:t>
            </a:r>
          </a:p>
          <a:p>
            <a:pPr lvl="1"/>
            <a:r>
              <a:rPr lang="en-US" sz="1400">
                <a:latin typeface="+mj-lt"/>
              </a:rPr>
              <a:t>Terraform, Ansible, PowerShell DSC, Puppet</a:t>
            </a:r>
          </a:p>
          <a:p>
            <a:pPr lvl="1"/>
            <a:r>
              <a:rPr lang="en-US" sz="1400">
                <a:latin typeface="+mj-lt"/>
              </a:rPr>
              <a:t>MS SQL, MySQL, </a:t>
            </a:r>
            <a:r>
              <a:rPr lang="en-US" sz="1400" err="1">
                <a:latin typeface="+mj-lt"/>
              </a:rPr>
              <a:t>ElasticSearch</a:t>
            </a:r>
            <a:endParaRPr lang="en-US" sz="1400">
              <a:latin typeface="+mj-lt"/>
            </a:endParaRPr>
          </a:p>
          <a:p>
            <a:pPr lvl="1"/>
            <a:r>
              <a:rPr lang="en-US" sz="1400">
                <a:latin typeface="+mj-lt"/>
              </a:rPr>
              <a:t>Bash, PowerShell, Python</a:t>
            </a:r>
          </a:p>
          <a:p>
            <a:pPr lvl="1"/>
            <a:r>
              <a:rPr lang="en-US" sz="1400">
                <a:latin typeface="+mj-lt"/>
              </a:rPr>
              <a:t>Zabbix, Nagios, </a:t>
            </a:r>
            <a:r>
              <a:rPr lang="en-US" sz="1400" err="1">
                <a:latin typeface="+mj-lt"/>
              </a:rPr>
              <a:t>GrayLog</a:t>
            </a:r>
            <a:r>
              <a:rPr lang="en-US" sz="1400">
                <a:latin typeface="+mj-lt"/>
              </a:rPr>
              <a:t>, Splunk</a:t>
            </a:r>
            <a:endParaRPr lang="ru-RU" sz="1400">
              <a:latin typeface="+mj-lt"/>
            </a:endParaRPr>
          </a:p>
          <a:p>
            <a:r>
              <a:rPr lang="ru-RU" sz="1600"/>
              <a:t>Много путешествую и много занимаюсь самообразованием</a:t>
            </a:r>
          </a:p>
          <a:p>
            <a:endParaRPr lang="ru-RU" sz="1600"/>
          </a:p>
          <a:p>
            <a:endParaRPr lang="en-US"/>
          </a:p>
        </p:txBody>
      </p:sp>
      <p:pic>
        <p:nvPicPr>
          <p:cNvPr id="30" name="Picture Placeholder 29">
            <a:extLst>
              <a:ext uri="{FF2B5EF4-FFF2-40B4-BE49-F238E27FC236}">
                <a16:creationId xmlns:a16="http://schemas.microsoft.com/office/drawing/2014/main" id="{96D4EDDC-8371-234C-842A-F8656361038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1072895" y="1581215"/>
            <a:ext cx="1664208" cy="1664208"/>
          </a:xfrm>
        </p:spPr>
      </p:pic>
      <p:sp>
        <p:nvSpPr>
          <p:cNvPr id="8" name="Text Placeholder 10">
            <a:extLst>
              <a:ext uri="{FF2B5EF4-FFF2-40B4-BE49-F238E27FC236}">
                <a16:creationId xmlns:a16="http://schemas.microsoft.com/office/drawing/2014/main" id="{0E0548CA-7A09-A643-9F38-C402688E9A6F}"/>
              </a:ext>
            </a:extLst>
          </p:cNvPr>
          <p:cNvSpPr txBox="1">
            <a:spLocks/>
          </p:cNvSpPr>
          <p:nvPr/>
        </p:nvSpPr>
        <p:spPr>
          <a:xfrm>
            <a:off x="-1" y="3710596"/>
            <a:ext cx="3810000" cy="332486"/>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900" b="1" i="1" kern="1200" cap="none" spc="100" baseline="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b="0" i="0"/>
              <a:t>i.kukulevskyy@gmail.com</a:t>
            </a:r>
          </a:p>
          <a:p>
            <a:pPr algn="ctr"/>
            <a:endParaRPr lang="en-US" sz="1200" b="0" i="0"/>
          </a:p>
        </p:txBody>
      </p:sp>
      <p:sp>
        <p:nvSpPr>
          <p:cNvPr id="6" name="Rectangle 5">
            <a:extLst>
              <a:ext uri="{FF2B5EF4-FFF2-40B4-BE49-F238E27FC236}">
                <a16:creationId xmlns:a16="http://schemas.microsoft.com/office/drawing/2014/main" id="{7E76AC19-6CBA-DB4E-BE7F-5367033EB62C}"/>
              </a:ext>
            </a:extLst>
          </p:cNvPr>
          <p:cNvSpPr/>
          <p:nvPr/>
        </p:nvSpPr>
        <p:spPr>
          <a:xfrm>
            <a:off x="131845" y="4043082"/>
            <a:ext cx="3672057" cy="276999"/>
          </a:xfrm>
          <a:prstGeom prst="rect">
            <a:avLst/>
          </a:prstGeom>
        </p:spPr>
        <p:txBody>
          <a:bodyPr wrap="square">
            <a:spAutoFit/>
          </a:bodyPr>
          <a:lstStyle/>
          <a:p>
            <a:r>
              <a:rPr lang="en-US" sz="1200" dirty="0">
                <a:hlinkClick r:id="rId3">
                  <a:extLst>
                    <a:ext uri="{A12FA001-AC4F-418D-AE19-62706E023703}">
                      <ahyp:hlinkClr xmlns:ahyp="http://schemas.microsoft.com/office/drawing/2018/hyperlinkcolor" val="tx"/>
                    </a:ext>
                  </a:extLst>
                </a:hlinkClick>
              </a:rPr>
              <a:t>https://github.com/ikukulevskyi/devopscamp-ansible</a:t>
            </a:r>
            <a:endParaRPr lang="en-US" sz="1200" dirty="0"/>
          </a:p>
        </p:txBody>
      </p:sp>
    </p:spTree>
    <p:extLst>
      <p:ext uri="{BB962C8B-B14F-4D97-AF65-F5344CB8AC3E}">
        <p14:creationId xmlns:p14="http://schemas.microsoft.com/office/powerpoint/2010/main" val="1429255393"/>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Роли</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20</a:t>
            </a:fld>
            <a:endParaRPr lang="en-US"/>
          </a:p>
        </p:txBody>
      </p:sp>
      <p:sp>
        <p:nvSpPr>
          <p:cNvPr id="5" name="Content Placeholder 4">
            <a:extLst>
              <a:ext uri="{FF2B5EF4-FFF2-40B4-BE49-F238E27FC236}">
                <a16:creationId xmlns:a16="http://schemas.microsoft.com/office/drawing/2014/main" id="{F04726E6-B415-B24B-BF52-E463F8D283DF}"/>
              </a:ext>
            </a:extLst>
          </p:cNvPr>
          <p:cNvSpPr>
            <a:spLocks noGrp="1"/>
          </p:cNvSpPr>
          <p:nvPr>
            <p:ph sz="quarter" idx="10"/>
          </p:nvPr>
        </p:nvSpPr>
        <p:spPr>
          <a:xfrm>
            <a:off x="354011" y="873125"/>
            <a:ext cx="4656514" cy="3397250"/>
          </a:xfrm>
        </p:spPr>
        <p:txBody>
          <a:bodyPr/>
          <a:lstStyle/>
          <a:p>
            <a:pPr marL="0" indent="0">
              <a:buNone/>
            </a:pPr>
            <a:r>
              <a:rPr lang="ru-RU" sz="1400" dirty="0"/>
              <a:t>Способ </a:t>
            </a:r>
            <a:r>
              <a:rPr lang="ru-RU" sz="1400" dirty="0" err="1"/>
              <a:t>переиспользовать</a:t>
            </a:r>
            <a:r>
              <a:rPr lang="ru-RU" sz="1400" dirty="0"/>
              <a:t> наших задач</a:t>
            </a:r>
          </a:p>
          <a:p>
            <a:r>
              <a:rPr lang="ru-RU" sz="1400" dirty="0"/>
              <a:t>Структура роли:</a:t>
            </a:r>
            <a:endParaRPr lang="en-US" sz="1400" dirty="0"/>
          </a:p>
        </p:txBody>
      </p:sp>
      <p:pic>
        <p:nvPicPr>
          <p:cNvPr id="7" name="Picture 6">
            <a:extLst>
              <a:ext uri="{FF2B5EF4-FFF2-40B4-BE49-F238E27FC236}">
                <a16:creationId xmlns:a16="http://schemas.microsoft.com/office/drawing/2014/main" id="{5226C2FB-A6DE-F248-B8F3-C85B23E1B2C9}"/>
              </a:ext>
            </a:extLst>
          </p:cNvPr>
          <p:cNvPicPr>
            <a:picLocks noChangeAspect="1"/>
          </p:cNvPicPr>
          <p:nvPr/>
        </p:nvPicPr>
        <p:blipFill>
          <a:blip r:embed="rId3"/>
          <a:stretch>
            <a:fillRect/>
          </a:stretch>
        </p:blipFill>
        <p:spPr>
          <a:xfrm>
            <a:off x="7513636" y="3353254"/>
            <a:ext cx="1270000" cy="1270000"/>
          </a:xfrm>
          <a:prstGeom prst="rect">
            <a:avLst/>
          </a:prstGeom>
        </p:spPr>
      </p:pic>
      <p:pic>
        <p:nvPicPr>
          <p:cNvPr id="6" name="Picture 5">
            <a:extLst>
              <a:ext uri="{FF2B5EF4-FFF2-40B4-BE49-F238E27FC236}">
                <a16:creationId xmlns:a16="http://schemas.microsoft.com/office/drawing/2014/main" id="{A365BA2E-A4BA-CB4D-9FBC-88847149E9E0}"/>
              </a:ext>
            </a:extLst>
          </p:cNvPr>
          <p:cNvPicPr>
            <a:picLocks noChangeAspect="1"/>
          </p:cNvPicPr>
          <p:nvPr/>
        </p:nvPicPr>
        <p:blipFill>
          <a:blip r:embed="rId4"/>
          <a:stretch>
            <a:fillRect/>
          </a:stretch>
        </p:blipFill>
        <p:spPr>
          <a:xfrm>
            <a:off x="354011" y="1611823"/>
            <a:ext cx="4955064" cy="3160571"/>
          </a:xfrm>
          <a:prstGeom prst="rect">
            <a:avLst/>
          </a:prstGeom>
        </p:spPr>
      </p:pic>
    </p:spTree>
    <p:extLst>
      <p:ext uri="{BB962C8B-B14F-4D97-AF65-F5344CB8AC3E}">
        <p14:creationId xmlns:p14="http://schemas.microsoft.com/office/powerpoint/2010/main" val="384598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Роли</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21</a:t>
            </a:fld>
            <a:endParaRPr lang="en-US"/>
          </a:p>
        </p:txBody>
      </p:sp>
      <p:sp>
        <p:nvSpPr>
          <p:cNvPr id="5" name="Content Placeholder 4">
            <a:extLst>
              <a:ext uri="{FF2B5EF4-FFF2-40B4-BE49-F238E27FC236}">
                <a16:creationId xmlns:a16="http://schemas.microsoft.com/office/drawing/2014/main" id="{F04726E6-B415-B24B-BF52-E463F8D283DF}"/>
              </a:ext>
            </a:extLst>
          </p:cNvPr>
          <p:cNvSpPr>
            <a:spLocks noGrp="1"/>
          </p:cNvSpPr>
          <p:nvPr>
            <p:ph sz="quarter" idx="10"/>
          </p:nvPr>
        </p:nvSpPr>
        <p:spPr>
          <a:xfrm>
            <a:off x="354011" y="873125"/>
            <a:ext cx="4656514" cy="3397250"/>
          </a:xfrm>
        </p:spPr>
        <p:txBody>
          <a:bodyPr/>
          <a:lstStyle/>
          <a:p>
            <a:pPr marL="0" indent="0">
              <a:buNone/>
            </a:pPr>
            <a:r>
              <a:rPr lang="ru-RU" sz="1400" dirty="0">
                <a:latin typeface="Arial" panose="020B0604020202020204" pitchFamily="34" charset="0"/>
                <a:cs typeface="Arial" panose="020B0604020202020204" pitchFamily="34" charset="0"/>
              </a:rPr>
              <a:t>Создаем структуру:</a:t>
            </a:r>
            <a:endParaRPr lang="en-US" sz="1400" dirty="0">
              <a:latin typeface="Arial" panose="020B0604020202020204" pitchFamily="34" charset="0"/>
              <a:cs typeface="Arial" panose="020B0604020202020204" pitchFamily="34" charset="0"/>
            </a:endParaRPr>
          </a:p>
          <a:p>
            <a:pPr marL="342900" indent="-342900"/>
            <a:r>
              <a:rPr lang="ru-RU" sz="1400" dirty="0">
                <a:latin typeface="Arial" panose="020B0604020202020204" pitchFamily="34" charset="0"/>
                <a:cs typeface="Arial" panose="020B0604020202020204" pitchFamily="34" charset="0"/>
              </a:rPr>
              <a:t>Вручную используя команды </a:t>
            </a:r>
            <a:r>
              <a:rPr lang="en-US" sz="1400" dirty="0" err="1">
                <a:latin typeface="Arial" panose="020B0604020202020204" pitchFamily="34" charset="0"/>
                <a:cs typeface="Arial" panose="020B0604020202020204" pitchFamily="34" charset="0"/>
              </a:rPr>
              <a:t>mkdir</a:t>
            </a:r>
            <a:r>
              <a:rPr lang="en-US" sz="1400" dirty="0">
                <a:latin typeface="Arial" panose="020B0604020202020204" pitchFamily="34" charset="0"/>
                <a:cs typeface="Arial" panose="020B0604020202020204" pitchFamily="34" charset="0"/>
              </a:rPr>
              <a:t>, touch, etc.</a:t>
            </a:r>
            <a:endParaRPr lang="ru-RU" sz="1400" dirty="0">
              <a:latin typeface="Arial" panose="020B0604020202020204" pitchFamily="34" charset="0"/>
              <a:cs typeface="Arial" panose="020B0604020202020204" pitchFamily="34" charset="0"/>
            </a:endParaRPr>
          </a:p>
          <a:p>
            <a:pPr marL="342900" indent="-342900"/>
            <a:r>
              <a:rPr lang="en-US" sz="1400" dirty="0">
                <a:latin typeface="Arial" panose="020B0604020202020204" pitchFamily="34" charset="0"/>
                <a:cs typeface="Arial" panose="020B0604020202020204" pitchFamily="34" charset="0"/>
              </a:rPr>
              <a:t>$ ansible-galaxy </a:t>
            </a:r>
            <a:r>
              <a:rPr lang="en-US" sz="1400" dirty="0" err="1">
                <a:latin typeface="Arial" panose="020B0604020202020204" pitchFamily="34" charset="0"/>
                <a:cs typeface="Arial" panose="020B0604020202020204" pitchFamily="34" charset="0"/>
              </a:rPr>
              <a:t>init</a:t>
            </a:r>
            <a:r>
              <a:rPr lang="en-US" sz="1400" dirty="0">
                <a:latin typeface="Arial" panose="020B0604020202020204" pitchFamily="34" charset="0"/>
                <a:cs typeface="Arial" panose="020B0604020202020204" pitchFamily="34" charset="0"/>
              </a:rPr>
              <a:t> &lt;</a:t>
            </a:r>
            <a:r>
              <a:rPr lang="en-US" sz="1400" dirty="0" err="1">
                <a:latin typeface="Arial" panose="020B0604020202020204" pitchFamily="34" charset="0"/>
                <a:cs typeface="Arial" panose="020B0604020202020204" pitchFamily="34" charset="0"/>
              </a:rPr>
              <a:t>role_name</a:t>
            </a:r>
            <a:r>
              <a:rPr lang="en-US" sz="1400" dirty="0">
                <a:latin typeface="Arial" panose="020B0604020202020204" pitchFamily="34" charset="0"/>
                <a:cs typeface="Arial" panose="020B0604020202020204" pitchFamily="34" charset="0"/>
              </a:rPr>
              <a:t>&gt;</a:t>
            </a:r>
            <a:endParaRPr lang="ru-RU"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pPr marL="342900" indent="-342900"/>
            <a:endParaRPr lang="ru-RU"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226C2FB-A6DE-F248-B8F3-C85B23E1B2C9}"/>
              </a:ext>
            </a:extLst>
          </p:cNvPr>
          <p:cNvPicPr>
            <a:picLocks noChangeAspect="1"/>
          </p:cNvPicPr>
          <p:nvPr/>
        </p:nvPicPr>
        <p:blipFill>
          <a:blip r:embed="rId3"/>
          <a:stretch>
            <a:fillRect/>
          </a:stretch>
        </p:blipFill>
        <p:spPr>
          <a:xfrm>
            <a:off x="7513636" y="3353254"/>
            <a:ext cx="1270000" cy="1270000"/>
          </a:xfrm>
          <a:prstGeom prst="rect">
            <a:avLst/>
          </a:prstGeom>
        </p:spPr>
      </p:pic>
      <p:sp>
        <p:nvSpPr>
          <p:cNvPr id="9" name="Content Placeholder 4">
            <a:extLst>
              <a:ext uri="{FF2B5EF4-FFF2-40B4-BE49-F238E27FC236}">
                <a16:creationId xmlns:a16="http://schemas.microsoft.com/office/drawing/2014/main" id="{EE53ECDE-7C41-CA47-B534-E090D67AAADB}"/>
              </a:ext>
            </a:extLst>
          </p:cNvPr>
          <p:cNvSpPr txBox="1">
            <a:spLocks/>
          </p:cNvSpPr>
          <p:nvPr/>
        </p:nvSpPr>
        <p:spPr>
          <a:xfrm>
            <a:off x="4572000" y="929103"/>
            <a:ext cx="4300780" cy="3397250"/>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sz="1400" dirty="0">
                <a:latin typeface="Arial" panose="020B0604020202020204" pitchFamily="34" charset="0"/>
                <a:cs typeface="Arial" panose="020B0604020202020204" pitchFamily="34" charset="0"/>
              </a:rPr>
              <a:t>Подключаем роли в </a:t>
            </a:r>
            <a:r>
              <a:rPr lang="ru-RU" sz="1400" dirty="0" err="1">
                <a:latin typeface="Arial" panose="020B0604020202020204" pitchFamily="34" charset="0"/>
                <a:cs typeface="Arial" panose="020B0604020202020204" pitchFamily="34" charset="0"/>
              </a:rPr>
              <a:t>плейбук</a:t>
            </a:r>
            <a:r>
              <a:rPr lang="ru-RU" sz="1400"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pPr marL="342900" indent="-342900"/>
            <a:endParaRPr lang="ru-RU"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4CB0E16-B87A-CE4A-BDE5-43895E50D007}"/>
              </a:ext>
            </a:extLst>
          </p:cNvPr>
          <p:cNvPicPr>
            <a:picLocks noChangeAspect="1"/>
          </p:cNvPicPr>
          <p:nvPr/>
        </p:nvPicPr>
        <p:blipFill>
          <a:blip r:embed="rId4"/>
          <a:stretch>
            <a:fillRect/>
          </a:stretch>
        </p:blipFill>
        <p:spPr>
          <a:xfrm>
            <a:off x="4572000" y="1348714"/>
            <a:ext cx="3010977" cy="1902848"/>
          </a:xfrm>
          <a:prstGeom prst="rect">
            <a:avLst/>
          </a:prstGeom>
        </p:spPr>
      </p:pic>
    </p:spTree>
    <p:extLst>
      <p:ext uri="{BB962C8B-B14F-4D97-AF65-F5344CB8AC3E}">
        <p14:creationId xmlns:p14="http://schemas.microsoft.com/office/powerpoint/2010/main" val="1786378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Структура проекта</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22</a:t>
            </a:fld>
            <a:endParaRPr lang="en-US"/>
          </a:p>
        </p:txBody>
      </p:sp>
      <p:sp>
        <p:nvSpPr>
          <p:cNvPr id="5" name="Content Placeholder 4">
            <a:extLst>
              <a:ext uri="{FF2B5EF4-FFF2-40B4-BE49-F238E27FC236}">
                <a16:creationId xmlns:a16="http://schemas.microsoft.com/office/drawing/2014/main" id="{F04726E6-B415-B24B-BF52-E463F8D283DF}"/>
              </a:ext>
            </a:extLst>
          </p:cNvPr>
          <p:cNvSpPr>
            <a:spLocks noGrp="1"/>
          </p:cNvSpPr>
          <p:nvPr>
            <p:ph sz="quarter" idx="10"/>
          </p:nvPr>
        </p:nvSpPr>
        <p:spPr/>
        <p:txBody>
          <a:bodyPr/>
          <a:lstStyle/>
          <a:p>
            <a:r>
              <a:rPr lang="ru-RU" sz="1400" dirty="0"/>
              <a:t>Один из возможных вариантов структуры проекта:</a:t>
            </a:r>
            <a:endParaRPr lang="en-US" sz="1400" dirty="0"/>
          </a:p>
          <a:p>
            <a:pPr marL="0" indent="0">
              <a:buNone/>
            </a:pPr>
            <a:endParaRPr lang="en-US" sz="1400" dirty="0"/>
          </a:p>
        </p:txBody>
      </p:sp>
      <p:pic>
        <p:nvPicPr>
          <p:cNvPr id="7" name="Picture 6">
            <a:extLst>
              <a:ext uri="{FF2B5EF4-FFF2-40B4-BE49-F238E27FC236}">
                <a16:creationId xmlns:a16="http://schemas.microsoft.com/office/drawing/2014/main" id="{5226C2FB-A6DE-F248-B8F3-C85B23E1B2C9}"/>
              </a:ext>
            </a:extLst>
          </p:cNvPr>
          <p:cNvPicPr>
            <a:picLocks noChangeAspect="1"/>
          </p:cNvPicPr>
          <p:nvPr/>
        </p:nvPicPr>
        <p:blipFill>
          <a:blip r:embed="rId3"/>
          <a:stretch>
            <a:fillRect/>
          </a:stretch>
        </p:blipFill>
        <p:spPr>
          <a:xfrm>
            <a:off x="7513636" y="3353254"/>
            <a:ext cx="1270000" cy="1270000"/>
          </a:xfrm>
          <a:prstGeom prst="rect">
            <a:avLst/>
          </a:prstGeom>
        </p:spPr>
      </p:pic>
      <p:pic>
        <p:nvPicPr>
          <p:cNvPr id="8" name="Picture 7">
            <a:extLst>
              <a:ext uri="{FF2B5EF4-FFF2-40B4-BE49-F238E27FC236}">
                <a16:creationId xmlns:a16="http://schemas.microsoft.com/office/drawing/2014/main" id="{F10762E2-9157-DF4C-9FA2-440C7D792F44}"/>
              </a:ext>
            </a:extLst>
          </p:cNvPr>
          <p:cNvPicPr>
            <a:picLocks noChangeAspect="1"/>
          </p:cNvPicPr>
          <p:nvPr/>
        </p:nvPicPr>
        <p:blipFill>
          <a:blip r:embed="rId4"/>
          <a:stretch>
            <a:fillRect/>
          </a:stretch>
        </p:blipFill>
        <p:spPr>
          <a:xfrm>
            <a:off x="357187" y="1276989"/>
            <a:ext cx="6546420" cy="3549650"/>
          </a:xfrm>
          <a:prstGeom prst="rect">
            <a:avLst/>
          </a:prstGeom>
        </p:spPr>
      </p:pic>
    </p:spTree>
    <p:extLst>
      <p:ext uri="{BB962C8B-B14F-4D97-AF65-F5344CB8AC3E}">
        <p14:creationId xmlns:p14="http://schemas.microsoft.com/office/powerpoint/2010/main" val="394658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solidFill>
                  <a:srgbClr val="FF0000"/>
                </a:solidFill>
                <a:latin typeface="Arial" panose="020B0604020202020204" pitchFamily="34" charset="0"/>
                <a:cs typeface="Arial" panose="020B0604020202020204" pitchFamily="34" charset="0"/>
              </a:rPr>
              <a:t>Live Demo!!!</a:t>
            </a:r>
            <a:endParaRPr lang="en-US" sz="2400" b="1">
              <a:solidFill>
                <a:srgbClr val="FF0000"/>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23</a:t>
            </a:fld>
            <a:endParaRPr lang="en-US"/>
          </a:p>
        </p:txBody>
      </p:sp>
      <p:pic>
        <p:nvPicPr>
          <p:cNvPr id="4" name="Picture 3">
            <a:extLst>
              <a:ext uri="{FF2B5EF4-FFF2-40B4-BE49-F238E27FC236}">
                <a16:creationId xmlns:a16="http://schemas.microsoft.com/office/drawing/2014/main" id="{CBEA9424-3976-7D44-8ADA-290BF9536FB3}"/>
              </a:ext>
            </a:extLst>
          </p:cNvPr>
          <p:cNvPicPr>
            <a:picLocks noChangeAspect="1"/>
          </p:cNvPicPr>
          <p:nvPr/>
        </p:nvPicPr>
        <p:blipFill>
          <a:blip r:embed="rId3"/>
          <a:stretch>
            <a:fillRect/>
          </a:stretch>
        </p:blipFill>
        <p:spPr>
          <a:xfrm>
            <a:off x="0" y="637368"/>
            <a:ext cx="9149801" cy="4189271"/>
          </a:xfrm>
          <a:prstGeom prst="rect">
            <a:avLst/>
          </a:prstGeom>
        </p:spPr>
      </p:pic>
    </p:spTree>
    <p:extLst>
      <p:ext uri="{BB962C8B-B14F-4D97-AF65-F5344CB8AC3E}">
        <p14:creationId xmlns:p14="http://schemas.microsoft.com/office/powerpoint/2010/main" val="26550621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sz="2400" b="1" dirty="0">
                <a:latin typeface="Arial" panose="020B0604020202020204" pitchFamily="34" charset="0"/>
                <a:cs typeface="Arial" panose="020B0604020202020204" pitchFamily="34" charset="0"/>
              </a:rPr>
              <a:t>Часть №2. Домашнее задание </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24</a:t>
            </a:fld>
            <a:endParaRPr lang="en-US"/>
          </a:p>
        </p:txBody>
      </p:sp>
      <p:sp>
        <p:nvSpPr>
          <p:cNvPr id="6" name="Content Placeholder 5">
            <a:extLst>
              <a:ext uri="{FF2B5EF4-FFF2-40B4-BE49-F238E27FC236}">
                <a16:creationId xmlns:a16="http://schemas.microsoft.com/office/drawing/2014/main" id="{BD94F703-9C28-CF47-924A-6413E97ACF4A}"/>
              </a:ext>
            </a:extLst>
          </p:cNvPr>
          <p:cNvSpPr>
            <a:spLocks noGrp="1"/>
          </p:cNvSpPr>
          <p:nvPr>
            <p:ph sz="quarter" idx="10"/>
          </p:nvPr>
        </p:nvSpPr>
        <p:spPr>
          <a:xfrm>
            <a:off x="360364" y="806824"/>
            <a:ext cx="8426449" cy="3669926"/>
          </a:xfrm>
        </p:spPr>
        <p:txBody>
          <a:bodyPr/>
          <a:lstStyle/>
          <a:p>
            <a:pPr>
              <a:lnSpc>
                <a:spcPct val="150000"/>
              </a:lnSpc>
            </a:pPr>
            <a:r>
              <a:rPr lang="ru-RU" sz="1400" dirty="0"/>
              <a:t>Запустить </a:t>
            </a:r>
            <a:r>
              <a:rPr lang="ru-RU" sz="1400" dirty="0" err="1"/>
              <a:t>плейбуки</a:t>
            </a:r>
            <a:r>
              <a:rPr lang="ru-RU" sz="1400" dirty="0"/>
              <a:t> - примеры 2, 3 (</a:t>
            </a:r>
            <a:r>
              <a:rPr lang="en-US" sz="1400" dirty="0"/>
              <a:t>c </a:t>
            </a:r>
            <a:r>
              <a:rPr lang="en-US" sz="1400" dirty="0" err="1"/>
              <a:t>github</a:t>
            </a:r>
            <a:r>
              <a:rPr lang="ru-RU" sz="1400" dirty="0"/>
              <a:t> </a:t>
            </a:r>
            <a:r>
              <a:rPr lang="en-US" sz="1400" dirty="0"/>
              <a:t>repo </a:t>
            </a:r>
            <a:r>
              <a:rPr lang="ru-RU" sz="1400" dirty="0"/>
              <a:t>лектора) и исправить синтаксические ошибки</a:t>
            </a:r>
          </a:p>
          <a:p>
            <a:pPr>
              <a:lnSpc>
                <a:spcPct val="150000"/>
              </a:lnSpc>
            </a:pPr>
            <a:r>
              <a:rPr lang="ru-RU" sz="1400" dirty="0"/>
              <a:t>Создать в </a:t>
            </a:r>
            <a:r>
              <a:rPr lang="en-US" sz="1400" dirty="0" err="1"/>
              <a:t>github</a:t>
            </a:r>
            <a:r>
              <a:rPr lang="en-US" sz="1400" dirty="0"/>
              <a:t> </a:t>
            </a:r>
            <a:r>
              <a:rPr lang="ru-RU" sz="1400" dirty="0"/>
              <a:t>репозиторий</a:t>
            </a:r>
            <a:r>
              <a:rPr lang="en-US" sz="1400" dirty="0"/>
              <a:t> </a:t>
            </a:r>
            <a:r>
              <a:rPr lang="uk-UA" sz="1400" dirty="0"/>
              <a:t>и </a:t>
            </a:r>
            <a:r>
              <a:rPr lang="uk-UA" sz="1400" dirty="0" err="1"/>
              <a:t>склонировать</a:t>
            </a:r>
            <a:r>
              <a:rPr lang="uk-UA" sz="1400" dirty="0"/>
              <a:t> папку </a:t>
            </a:r>
            <a:r>
              <a:rPr lang="en-US" sz="1400" dirty="0"/>
              <a:t>“Project”</a:t>
            </a:r>
            <a:r>
              <a:rPr lang="ru-RU" sz="1400" dirty="0"/>
              <a:t> (</a:t>
            </a:r>
            <a:r>
              <a:rPr lang="en-US" sz="1400" dirty="0"/>
              <a:t>c </a:t>
            </a:r>
            <a:r>
              <a:rPr lang="en-US" sz="1400" dirty="0" err="1"/>
              <a:t>github</a:t>
            </a:r>
            <a:r>
              <a:rPr lang="ru-RU" sz="1400" dirty="0"/>
              <a:t> </a:t>
            </a:r>
            <a:r>
              <a:rPr lang="en-US" sz="1400" dirty="0"/>
              <a:t>repo </a:t>
            </a:r>
            <a:r>
              <a:rPr lang="ru-RU" sz="1400" dirty="0"/>
              <a:t>лектора)</a:t>
            </a:r>
          </a:p>
          <a:p>
            <a:pPr>
              <a:lnSpc>
                <a:spcPct val="150000"/>
              </a:lnSpc>
            </a:pPr>
            <a:r>
              <a:rPr lang="ru-RU" sz="1400" dirty="0"/>
              <a:t>Создать </a:t>
            </a:r>
            <a:r>
              <a:rPr lang="en-US" sz="1400" dirty="0"/>
              <a:t>VMs </a:t>
            </a:r>
            <a:r>
              <a:rPr lang="ru-RU" sz="1400" dirty="0"/>
              <a:t>для шести ролей проекта </a:t>
            </a:r>
          </a:p>
          <a:p>
            <a:pPr>
              <a:lnSpc>
                <a:spcPct val="150000"/>
              </a:lnSpc>
            </a:pPr>
            <a:r>
              <a:rPr lang="ru-RU" sz="1400"/>
              <a:t>Начать переписывать </a:t>
            </a:r>
            <a:r>
              <a:rPr lang="ru-RU" sz="1400" dirty="0"/>
              <a:t>существующие роли для </a:t>
            </a:r>
            <a:r>
              <a:rPr lang="en-US" sz="1400" dirty="0"/>
              <a:t>Debian </a:t>
            </a:r>
            <a:r>
              <a:rPr lang="ru-RU" sz="1400" dirty="0"/>
              <a:t>ОС</a:t>
            </a:r>
          </a:p>
          <a:p>
            <a:pPr>
              <a:lnSpc>
                <a:spcPct val="150000"/>
              </a:lnSpc>
            </a:pPr>
            <a:r>
              <a:rPr lang="ru-RU" sz="1400" dirty="0"/>
              <a:t>Добавить роль </a:t>
            </a:r>
            <a:r>
              <a:rPr lang="en-US" sz="1400" dirty="0"/>
              <a:t>Redis </a:t>
            </a:r>
            <a:r>
              <a:rPr lang="ru-RU" sz="1400" dirty="0"/>
              <a:t>и написать </a:t>
            </a:r>
            <a:r>
              <a:rPr lang="ru-RU" sz="1400" dirty="0" err="1"/>
              <a:t>плейбук</a:t>
            </a:r>
            <a:endParaRPr lang="en-US" sz="1400" dirty="0"/>
          </a:p>
          <a:p>
            <a:pPr>
              <a:lnSpc>
                <a:spcPct val="150000"/>
              </a:lnSpc>
            </a:pPr>
            <a:r>
              <a:rPr lang="ru-RU" sz="1400" dirty="0"/>
              <a:t>Отправить скриншоты по каждому степу задания на почту лектора (почтовый ящик указан во втором слайде) с темой </a:t>
            </a:r>
            <a:r>
              <a:rPr lang="en-US" sz="1400" dirty="0"/>
              <a:t>- </a:t>
            </a:r>
            <a:r>
              <a:rPr lang="en-US" sz="1400" b="1" dirty="0"/>
              <a:t>[DevOps Camp] </a:t>
            </a:r>
            <a:r>
              <a:rPr lang="ru-RU" sz="1400" b="1" dirty="0"/>
              <a:t>Имя Фамилия </a:t>
            </a:r>
            <a:r>
              <a:rPr lang="en-US" sz="1400" b="1" dirty="0"/>
              <a:t>Part 2</a:t>
            </a:r>
            <a:endParaRPr lang="ru-RU" sz="1400" b="1" dirty="0"/>
          </a:p>
          <a:p>
            <a:pPr>
              <a:lnSpc>
                <a:spcPct val="150000"/>
              </a:lnSpc>
            </a:pPr>
            <a:r>
              <a:rPr lang="en-US" sz="1400" dirty="0"/>
              <a:t>Deadline – </a:t>
            </a:r>
            <a:r>
              <a:rPr lang="en-US" sz="1400" b="1" dirty="0"/>
              <a:t>19.04.2019 </a:t>
            </a:r>
            <a:r>
              <a:rPr lang="ru-RU" sz="1400" b="1" dirty="0"/>
              <a:t>до 17:00</a:t>
            </a:r>
          </a:p>
          <a:p>
            <a:pPr>
              <a:lnSpc>
                <a:spcPct val="150000"/>
              </a:lnSpc>
            </a:pPr>
            <a:r>
              <a:rPr lang="ru-RU" sz="1400" dirty="0"/>
              <a:t>Ссылка на </a:t>
            </a:r>
            <a:r>
              <a:rPr lang="en-US" sz="1400" dirty="0" err="1"/>
              <a:t>github</a:t>
            </a:r>
            <a:r>
              <a:rPr lang="en-US" sz="1400" dirty="0"/>
              <a:t> </a:t>
            </a:r>
            <a:r>
              <a:rPr lang="ru-RU" sz="1400" dirty="0"/>
              <a:t>с командами которые выполнялись на уроке и указана во втором слайде</a:t>
            </a:r>
            <a:endParaRPr lang="en-US" sz="1400" dirty="0"/>
          </a:p>
        </p:txBody>
      </p:sp>
    </p:spTree>
    <p:extLst>
      <p:ext uri="{BB962C8B-B14F-4D97-AF65-F5344CB8AC3E}">
        <p14:creationId xmlns:p14="http://schemas.microsoft.com/office/powerpoint/2010/main" val="579227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66097"/>
            <a:ext cx="8426449" cy="624245"/>
          </a:xfrm>
        </p:spPr>
        <p:txBody>
          <a:bodyPr/>
          <a:lstStyle/>
          <a:p>
            <a:pPr algn="ctr"/>
            <a:r>
              <a:rPr lang="en-US" sz="2400" b="1"/>
              <a:t> </a:t>
            </a:r>
            <a:r>
              <a:rPr lang="ru-RU" sz="2400" b="1"/>
              <a:t>Я жду Ваши вопросы?)</a:t>
            </a:r>
            <a:endParaRPr lang="en-US" sz="2400" b="1"/>
          </a:p>
        </p:txBody>
      </p:sp>
      <p:sp>
        <p:nvSpPr>
          <p:cNvPr id="3" name="Slide Number Placeholder 2">
            <a:extLst>
              <a:ext uri="{FF2B5EF4-FFF2-40B4-BE49-F238E27FC236}">
                <a16:creationId xmlns:a16="http://schemas.microsoft.com/office/drawing/2014/main" id="{F3F6AA17-B192-D245-AB23-3012F6F9D889}"/>
              </a:ext>
            </a:extLst>
          </p:cNvPr>
          <p:cNvSpPr>
            <a:spLocks noGrp="1"/>
          </p:cNvSpPr>
          <p:nvPr>
            <p:ph type="sldNum" sz="quarter" idx="4"/>
          </p:nvPr>
        </p:nvSpPr>
        <p:spPr/>
        <p:txBody>
          <a:bodyPr/>
          <a:lstStyle/>
          <a:p>
            <a:fld id="{3A707DD9-E92B-45E8-BE0A-E6B2EDF345EB}" type="slidenum">
              <a:rPr lang="en-US" smtClean="0"/>
              <a:pPr/>
              <a:t>25</a:t>
            </a:fld>
            <a:endParaRPr lang="en-US"/>
          </a:p>
        </p:txBody>
      </p:sp>
      <p:pic>
        <p:nvPicPr>
          <p:cNvPr id="7" name="Content Placeholder 6">
            <a:extLst>
              <a:ext uri="{FF2B5EF4-FFF2-40B4-BE49-F238E27FC236}">
                <a16:creationId xmlns:a16="http://schemas.microsoft.com/office/drawing/2014/main" id="{CB0296BE-AFA4-4D46-BDF3-5AAA1504C8BC}"/>
              </a:ext>
            </a:extLst>
          </p:cNvPr>
          <p:cNvPicPr>
            <a:picLocks noGrp="1" noChangeAspect="1"/>
          </p:cNvPicPr>
          <p:nvPr>
            <p:ph sz="quarter" idx="10"/>
          </p:nvPr>
        </p:nvPicPr>
        <p:blipFill>
          <a:blip r:embed="rId2"/>
          <a:stretch>
            <a:fillRect/>
          </a:stretch>
        </p:blipFill>
        <p:spPr>
          <a:xfrm>
            <a:off x="757544" y="1079500"/>
            <a:ext cx="7628912" cy="3397250"/>
          </a:xfrm>
          <a:prstGeom prst="rect">
            <a:avLst/>
          </a:prstGeom>
        </p:spPr>
      </p:pic>
    </p:spTree>
    <p:extLst>
      <p:ext uri="{BB962C8B-B14F-4D97-AF65-F5344CB8AC3E}">
        <p14:creationId xmlns:p14="http://schemas.microsoft.com/office/powerpoint/2010/main" val="4268147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80953" y="605799"/>
            <a:ext cx="5582093" cy="1220182"/>
          </a:xfrm>
        </p:spPr>
        <p:txBody>
          <a:bodyPr/>
          <a:lstStyle/>
          <a:p>
            <a:r>
              <a:rPr lang="ru-RU" sz="2400"/>
              <a:t>Спасибо за внимание</a:t>
            </a:r>
            <a:r>
              <a:rPr lang="en-US" sz="2400"/>
              <a:t>!</a:t>
            </a:r>
          </a:p>
        </p:txBody>
      </p:sp>
      <p:sp>
        <p:nvSpPr>
          <p:cNvPr id="2" name="Slide Number Placeholder 1">
            <a:extLst>
              <a:ext uri="{FF2B5EF4-FFF2-40B4-BE49-F238E27FC236}">
                <a16:creationId xmlns:a16="http://schemas.microsoft.com/office/drawing/2014/main" id="{BD2203D6-46B2-544A-AEDD-86624A2E7DA7}"/>
              </a:ext>
            </a:extLst>
          </p:cNvPr>
          <p:cNvSpPr>
            <a:spLocks noGrp="1"/>
          </p:cNvSpPr>
          <p:nvPr>
            <p:ph type="sldNum" sz="quarter" idx="4294967295"/>
          </p:nvPr>
        </p:nvSpPr>
        <p:spPr>
          <a:xfrm>
            <a:off x="7770813" y="4826000"/>
            <a:ext cx="1373187" cy="317500"/>
          </a:xfrm>
          <a:prstGeom prst="rect">
            <a:avLst/>
          </a:prstGeom>
        </p:spPr>
        <p:txBody>
          <a:bodyPr/>
          <a:lstStyle/>
          <a:p>
            <a:fld id="{3A707DD9-E92B-45E8-BE0A-E6B2EDF345EB}" type="slidenum">
              <a:rPr lang="en-US" smtClean="0"/>
              <a:pPr/>
              <a:t>26</a:t>
            </a:fld>
            <a:endParaRPr lang="en-US"/>
          </a:p>
        </p:txBody>
      </p:sp>
      <p:pic>
        <p:nvPicPr>
          <p:cNvPr id="3" name="Picture 2">
            <a:extLst>
              <a:ext uri="{FF2B5EF4-FFF2-40B4-BE49-F238E27FC236}">
                <a16:creationId xmlns:a16="http://schemas.microsoft.com/office/drawing/2014/main" id="{DEB1649E-F11B-044A-A2FD-2636A8ADA562}"/>
              </a:ext>
            </a:extLst>
          </p:cNvPr>
          <p:cNvPicPr>
            <a:picLocks noChangeAspect="1"/>
          </p:cNvPicPr>
          <p:nvPr/>
        </p:nvPicPr>
        <p:blipFill>
          <a:blip r:embed="rId2"/>
          <a:stretch>
            <a:fillRect/>
          </a:stretch>
        </p:blipFill>
        <p:spPr>
          <a:xfrm>
            <a:off x="1904999" y="1825981"/>
            <a:ext cx="5334000" cy="2921000"/>
          </a:xfrm>
          <a:prstGeom prst="rect">
            <a:avLst/>
          </a:prstGeom>
        </p:spPr>
      </p:pic>
    </p:spTree>
    <p:extLst>
      <p:ext uri="{BB962C8B-B14F-4D97-AF65-F5344CB8AC3E}">
        <p14:creationId xmlns:p14="http://schemas.microsoft.com/office/powerpoint/2010/main" val="1806860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b="1">
                <a:latin typeface="Arial" panose="020B0604020202020204" pitchFamily="34" charset="0"/>
                <a:cs typeface="Arial" panose="020B0604020202020204" pitchFamily="34" charset="0"/>
              </a:rPr>
              <a:t>РЕГЛАМЕНТ</a:t>
            </a:r>
            <a:endParaRPr lang="en-US" b="1">
              <a:latin typeface="Arial" panose="020B0604020202020204" pitchFamily="34" charset="0"/>
              <a:cs typeface="Arial" panose="020B0604020202020204" pitchFamily="34" charset="0"/>
            </a:endParaRPr>
          </a:p>
        </p:txBody>
      </p:sp>
      <p:sp>
        <p:nvSpPr>
          <p:cNvPr id="4" name="Content Placeholder 3"/>
          <p:cNvSpPr>
            <a:spLocks noGrp="1"/>
          </p:cNvSpPr>
          <p:nvPr>
            <p:ph sz="quarter" idx="10"/>
          </p:nvPr>
        </p:nvSpPr>
        <p:spPr/>
        <p:txBody>
          <a:bodyPr/>
          <a:lstStyle/>
          <a:p>
            <a:r>
              <a:rPr lang="ru-RU" sz="1400" b="1" dirty="0"/>
              <a:t>Длительность:</a:t>
            </a:r>
          </a:p>
          <a:p>
            <a:pPr lvl="1"/>
            <a:r>
              <a:rPr lang="ru-RU" sz="1400" dirty="0"/>
              <a:t>Понедельник, </a:t>
            </a:r>
            <a:r>
              <a:rPr lang="en-US" sz="1200" dirty="0"/>
              <a:t>15</a:t>
            </a:r>
            <a:r>
              <a:rPr lang="ru-RU" sz="1400" dirty="0"/>
              <a:t> Апреля с 18:00 по 21:00</a:t>
            </a:r>
          </a:p>
          <a:p>
            <a:pPr lvl="1"/>
            <a:r>
              <a:rPr lang="ru-RU" sz="1400" b="1" dirty="0"/>
              <a:t>Среда, 1</a:t>
            </a:r>
            <a:r>
              <a:rPr lang="en-US" sz="1400" b="1" dirty="0"/>
              <a:t>7</a:t>
            </a:r>
            <a:r>
              <a:rPr lang="ru-RU" sz="1400" b="1" dirty="0"/>
              <a:t> Апреля с 18:00 по 21:00</a:t>
            </a:r>
          </a:p>
          <a:p>
            <a:pPr lvl="1"/>
            <a:r>
              <a:rPr lang="ru-RU" sz="1400" dirty="0"/>
              <a:t>Пятница, 1</a:t>
            </a:r>
            <a:r>
              <a:rPr lang="en-US" sz="1400" dirty="0"/>
              <a:t>9</a:t>
            </a:r>
            <a:r>
              <a:rPr lang="ru-RU" sz="1400" dirty="0"/>
              <a:t> Апреля с 18:00 по 21:00</a:t>
            </a:r>
          </a:p>
          <a:p>
            <a:pPr marL="457200" lvl="1" indent="0">
              <a:buNone/>
            </a:pPr>
            <a:endParaRPr lang="ru-RU" sz="1400" b="1" dirty="0"/>
          </a:p>
          <a:p>
            <a:r>
              <a:rPr lang="ru-RU" sz="1400" b="1" dirty="0" err="1"/>
              <a:t>Тайминг</a:t>
            </a:r>
            <a:r>
              <a:rPr lang="ru-RU" sz="1400" b="1" dirty="0"/>
              <a:t>:</a:t>
            </a:r>
          </a:p>
          <a:p>
            <a:pPr lvl="1"/>
            <a:r>
              <a:rPr lang="ru-RU" sz="1400" dirty="0"/>
              <a:t>18:00-19:</a:t>
            </a:r>
            <a:r>
              <a:rPr lang="en-US" sz="1400" dirty="0"/>
              <a:t>00</a:t>
            </a:r>
            <a:r>
              <a:rPr lang="ru-RU" sz="1400" dirty="0"/>
              <a:t> – Первая часть</a:t>
            </a:r>
          </a:p>
          <a:p>
            <a:pPr lvl="1"/>
            <a:r>
              <a:rPr lang="ru-RU" sz="1400" dirty="0"/>
              <a:t>19:</a:t>
            </a:r>
            <a:r>
              <a:rPr lang="en-US" sz="1400" dirty="0"/>
              <a:t>00</a:t>
            </a:r>
            <a:r>
              <a:rPr lang="ru-RU" sz="1400" dirty="0"/>
              <a:t>-19:</a:t>
            </a:r>
            <a:r>
              <a:rPr lang="en-US" sz="1400" dirty="0"/>
              <a:t>1</a:t>
            </a:r>
            <a:r>
              <a:rPr lang="ru-RU" sz="1400" dirty="0"/>
              <a:t>0 – Перерыв</a:t>
            </a:r>
            <a:endParaRPr lang="en-US" sz="1400" dirty="0"/>
          </a:p>
          <a:p>
            <a:pPr lvl="1"/>
            <a:r>
              <a:rPr lang="ru-RU" sz="1400" dirty="0"/>
              <a:t>1</a:t>
            </a:r>
            <a:r>
              <a:rPr lang="en-US" sz="1400" dirty="0"/>
              <a:t>9</a:t>
            </a:r>
            <a:r>
              <a:rPr lang="ru-RU" sz="1400" dirty="0"/>
              <a:t>:</a:t>
            </a:r>
            <a:r>
              <a:rPr lang="en-US" sz="1400" dirty="0"/>
              <a:t>1</a:t>
            </a:r>
            <a:r>
              <a:rPr lang="ru-RU" sz="1400" dirty="0"/>
              <a:t>0-</a:t>
            </a:r>
            <a:r>
              <a:rPr lang="en-US" sz="1400" dirty="0"/>
              <a:t>20</a:t>
            </a:r>
            <a:r>
              <a:rPr lang="ru-RU" sz="1400" dirty="0"/>
              <a:t>:</a:t>
            </a:r>
            <a:r>
              <a:rPr lang="en-US" sz="1400" dirty="0"/>
              <a:t>00</a:t>
            </a:r>
            <a:r>
              <a:rPr lang="ru-RU" sz="1400" dirty="0"/>
              <a:t> – Вторая часть</a:t>
            </a:r>
            <a:endParaRPr lang="en-US" sz="1400" dirty="0"/>
          </a:p>
          <a:p>
            <a:pPr lvl="1"/>
            <a:r>
              <a:rPr lang="en-US" sz="1400" dirty="0"/>
              <a:t>20</a:t>
            </a:r>
            <a:r>
              <a:rPr lang="ru-RU" sz="1400" dirty="0"/>
              <a:t>:</a:t>
            </a:r>
            <a:r>
              <a:rPr lang="en-US" sz="1400" dirty="0"/>
              <a:t>00</a:t>
            </a:r>
            <a:r>
              <a:rPr lang="ru-RU" sz="1400" dirty="0"/>
              <a:t>-</a:t>
            </a:r>
            <a:r>
              <a:rPr lang="en-US" sz="1400" dirty="0"/>
              <a:t>20</a:t>
            </a:r>
            <a:r>
              <a:rPr lang="ru-RU" sz="1400" dirty="0"/>
              <a:t>:</a:t>
            </a:r>
            <a:r>
              <a:rPr lang="en-US" sz="1400" dirty="0"/>
              <a:t>1</a:t>
            </a:r>
            <a:r>
              <a:rPr lang="ru-RU" sz="1400" dirty="0"/>
              <a:t>0 – Перерыв</a:t>
            </a:r>
          </a:p>
          <a:p>
            <a:pPr lvl="1"/>
            <a:r>
              <a:rPr lang="en-US" sz="1400" dirty="0"/>
              <a:t>20</a:t>
            </a:r>
            <a:r>
              <a:rPr lang="ru-RU" sz="1400" dirty="0"/>
              <a:t>:</a:t>
            </a:r>
            <a:r>
              <a:rPr lang="en-US" sz="1400" dirty="0"/>
              <a:t>1</a:t>
            </a:r>
            <a:r>
              <a:rPr lang="ru-RU" sz="1400" dirty="0"/>
              <a:t>0-21:00 – Третья часть</a:t>
            </a:r>
          </a:p>
        </p:txBody>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3</a:t>
            </a:fld>
            <a:endParaRPr lang="en-US"/>
          </a:p>
        </p:txBody>
      </p:sp>
      <p:pic>
        <p:nvPicPr>
          <p:cNvPr id="6" name="Picture 2" descr="http://www.tadreebi.com/image/cache/data/BAAMD/time%20Mang/321-1200x1200.jpg">
            <a:extLst>
              <a:ext uri="{FF2B5EF4-FFF2-40B4-BE49-F238E27FC236}">
                <a16:creationId xmlns:a16="http://schemas.microsoft.com/office/drawing/2014/main" id="{BA47BC8A-0C39-5741-B6BD-B7536D0190C3}"/>
              </a:ext>
            </a:extLst>
          </p:cNvPr>
          <p:cNvPicPr>
            <a:picLocks noGrp="1" noChangeAspect="1" noChangeArrowheads="1"/>
          </p:cNvPicPr>
          <p:nvPr>
            <p:ph type="pic" sz="quarter" idx="11"/>
          </p:nvPr>
        </p:nvPicPr>
        <p:blipFill>
          <a:blip r:embed="rId2" cstate="email">
            <a:extLst>
              <a:ext uri="{28A0092B-C50C-407E-A947-70E740481C1C}">
                <a14:useLocalDpi xmlns:a14="http://schemas.microsoft.com/office/drawing/2010/main"/>
              </a:ext>
            </a:extLst>
          </a:blip>
          <a:srcRect l="10474" r="1047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192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b="1">
                <a:latin typeface="Arial" panose="020B0604020202020204" pitchFamily="34" charset="0"/>
                <a:cs typeface="Arial" panose="020B0604020202020204" pitchFamily="34" charset="0"/>
              </a:rPr>
              <a:t>План нашего курса</a:t>
            </a:r>
            <a:endParaRPr lang="en-US" b="1">
              <a:latin typeface="Arial" panose="020B0604020202020204" pitchFamily="34" charset="0"/>
              <a:cs typeface="Arial" panose="020B0604020202020204" pitchFamily="34" charset="0"/>
            </a:endParaRPr>
          </a:p>
        </p:txBody>
      </p:sp>
      <p:sp>
        <p:nvSpPr>
          <p:cNvPr id="4" name="Content Placeholder 3"/>
          <p:cNvSpPr>
            <a:spLocks noGrp="1"/>
          </p:cNvSpPr>
          <p:nvPr>
            <p:ph sz="quarter" idx="10"/>
          </p:nvPr>
        </p:nvSpPr>
        <p:spPr>
          <a:xfrm>
            <a:off x="357187" y="991427"/>
            <a:ext cx="3986211" cy="4060698"/>
          </a:xfrm>
        </p:spPr>
        <p:txBody>
          <a:bodyPr/>
          <a:lstStyle/>
          <a:p>
            <a:pPr marL="342900" indent="-342900"/>
            <a:r>
              <a:rPr lang="ru-RU" sz="1600" dirty="0">
                <a:latin typeface="Arial" panose="020B0604020202020204" pitchFamily="34" charset="0"/>
                <a:cs typeface="Arial" panose="020B0604020202020204" pitchFamily="34" charset="0"/>
              </a:rPr>
              <a:t>Переменные</a:t>
            </a:r>
          </a:p>
          <a:p>
            <a:pPr marL="342900" indent="-342900"/>
            <a:r>
              <a:rPr lang="ru-RU" sz="1600" dirty="0">
                <a:latin typeface="Arial" panose="020B0604020202020204" pitchFamily="34" charset="0"/>
                <a:cs typeface="Arial" panose="020B0604020202020204" pitchFamily="34" charset="0"/>
              </a:rPr>
              <a:t>Приоритеты переменных</a:t>
            </a:r>
          </a:p>
          <a:p>
            <a:pPr marL="342900" indent="-342900"/>
            <a:r>
              <a:rPr lang="ru-RU" sz="1600" dirty="0">
                <a:latin typeface="Arial" panose="020B0604020202020204" pitchFamily="34" charset="0"/>
                <a:cs typeface="Arial" panose="020B0604020202020204" pitchFamily="34" charset="0"/>
              </a:rPr>
              <a:t>Роли</a:t>
            </a:r>
          </a:p>
          <a:p>
            <a:pPr marL="342900" indent="-342900"/>
            <a:r>
              <a:rPr lang="ru-RU" sz="1600" dirty="0">
                <a:latin typeface="Arial" panose="020B0604020202020204" pitchFamily="34" charset="0"/>
                <a:cs typeface="Arial" panose="020B0604020202020204" pitchFamily="34" charset="0"/>
              </a:rPr>
              <a:t>Структура проекта</a:t>
            </a:r>
          </a:p>
          <a:p>
            <a:pPr marL="342900" indent="-342900"/>
            <a:r>
              <a:rPr lang="ru-RU" sz="1600" dirty="0">
                <a:latin typeface="Arial" panose="020B0604020202020204" pitchFamily="34" charset="0"/>
                <a:cs typeface="Arial" panose="020B0604020202020204" pitchFamily="34" charset="0"/>
              </a:rPr>
              <a:t>Циклы</a:t>
            </a:r>
          </a:p>
          <a:p>
            <a:pPr marL="342900" indent="-342900"/>
            <a:r>
              <a:rPr lang="ru-RU" sz="1600" dirty="0">
                <a:latin typeface="Arial" panose="020B0604020202020204" pitchFamily="34" charset="0"/>
                <a:cs typeface="Arial" panose="020B0604020202020204" pitchFamily="34" charset="0"/>
              </a:rPr>
              <a:t>Условия</a:t>
            </a:r>
          </a:p>
          <a:p>
            <a:pPr marL="342900" indent="-342900"/>
            <a:r>
              <a:rPr lang="ru-RU" sz="1600" dirty="0">
                <a:latin typeface="Arial" panose="020B0604020202020204" pitchFamily="34" charset="0"/>
                <a:cs typeface="Arial" panose="020B0604020202020204" pitchFamily="34" charset="0"/>
              </a:rPr>
              <a:t>Обработка ошибок и фильтры</a:t>
            </a:r>
            <a:endParaRPr lang="en-US" sz="1600"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4</a:t>
            </a:fld>
            <a:endParaRPr lang="en-US"/>
          </a:p>
        </p:txBody>
      </p:sp>
      <p:pic>
        <p:nvPicPr>
          <p:cNvPr id="8" name="Picture Placeholder 7">
            <a:extLst>
              <a:ext uri="{FF2B5EF4-FFF2-40B4-BE49-F238E27FC236}">
                <a16:creationId xmlns:a16="http://schemas.microsoft.com/office/drawing/2014/main" id="{217717C7-130A-9547-BD5A-96840216F5A3}"/>
              </a:ext>
            </a:extLst>
          </p:cNvPr>
          <p:cNvPicPr>
            <a:picLocks noGrp="1" noChangeAspect="1"/>
          </p:cNvPicPr>
          <p:nvPr>
            <p:ph type="pic" sz="quarter" idx="11"/>
          </p:nvPr>
        </p:nvPicPr>
        <p:blipFill>
          <a:blip r:embed="rId2"/>
          <a:srcRect l="1383" r="1383"/>
          <a:stretch>
            <a:fillRect/>
          </a:stretch>
        </p:blipFill>
        <p:spPr>
          <a:prstGeom prst="rect">
            <a:avLst/>
          </a:prstGeom>
        </p:spPr>
      </p:pic>
    </p:spTree>
    <p:extLst>
      <p:ext uri="{BB962C8B-B14F-4D97-AF65-F5344CB8AC3E}">
        <p14:creationId xmlns:p14="http://schemas.microsoft.com/office/powerpoint/2010/main" val="1898909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0365" y="228600"/>
            <a:ext cx="4973636" cy="301752"/>
          </a:xfrm>
        </p:spPr>
        <p:txBody>
          <a:bodyPr/>
          <a:lstStyle/>
          <a:p>
            <a:r>
              <a:rPr lang="ru-RU" b="1">
                <a:latin typeface="Arial" panose="020B0604020202020204" pitchFamily="34" charset="0"/>
                <a:cs typeface="Arial" panose="020B0604020202020204" pitchFamily="34" charset="0"/>
              </a:rPr>
              <a:t>Не большие правила</a:t>
            </a:r>
            <a:endParaRPr lang="en-US" b="1">
              <a:latin typeface="Arial" panose="020B0604020202020204" pitchFamily="34" charset="0"/>
              <a:cs typeface="Arial" panose="020B0604020202020204" pitchFamily="34" charset="0"/>
            </a:endParaRPr>
          </a:p>
        </p:txBody>
      </p:sp>
      <p:sp>
        <p:nvSpPr>
          <p:cNvPr id="4" name="Content Placeholder 3"/>
          <p:cNvSpPr>
            <a:spLocks noGrp="1"/>
          </p:cNvSpPr>
          <p:nvPr>
            <p:ph sz="quarter" idx="10"/>
          </p:nvPr>
        </p:nvSpPr>
        <p:spPr>
          <a:xfrm>
            <a:off x="80683" y="873125"/>
            <a:ext cx="3986211" cy="3397250"/>
          </a:xfrm>
        </p:spPr>
        <p:txBody>
          <a:bodyPr/>
          <a:lstStyle/>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Телефон без звука</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Взаимоуважение</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Пунктуальность</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Активность</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Критикуя — предлагай</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Позитивный настрой</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Говорит кто-то один</a:t>
            </a:r>
            <a:endParaRPr lang="ru-RU" sz="1800">
              <a:latin typeface="Arial" panose="020B0604020202020204" pitchFamily="34" charset="0"/>
              <a:ea typeface="Apple Symbols" panose="02000000000000000000" pitchFamily="2" charset="-79"/>
              <a:cs typeface="Arial" panose="020B0604020202020204" pitchFamily="34" charset="0"/>
            </a:endParaRPr>
          </a:p>
        </p:txBody>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5</a:t>
            </a:fld>
            <a:endParaRPr lang="en-US"/>
          </a:p>
        </p:txBody>
      </p:sp>
      <p:pic>
        <p:nvPicPr>
          <p:cNvPr id="9" name="Picture Placeholder 8">
            <a:extLst>
              <a:ext uri="{FF2B5EF4-FFF2-40B4-BE49-F238E27FC236}">
                <a16:creationId xmlns:a16="http://schemas.microsoft.com/office/drawing/2014/main" id="{8F73C9A0-3A47-4B4B-9C8B-21A81303E46E}"/>
              </a:ext>
            </a:extLst>
          </p:cNvPr>
          <p:cNvPicPr>
            <a:picLocks noGrp="1" noChangeAspect="1"/>
          </p:cNvPicPr>
          <p:nvPr>
            <p:ph type="pic" sz="quarter" idx="11"/>
          </p:nvPr>
        </p:nvPicPr>
        <p:blipFill>
          <a:blip r:embed="rId2"/>
          <a:srcRect l="27687" r="27687"/>
          <a:stretch>
            <a:fillRect/>
          </a:stretch>
        </p:blipFill>
        <p:spPr>
          <a:prstGeom prst="rect">
            <a:avLst/>
          </a:prstGeom>
        </p:spPr>
      </p:pic>
    </p:spTree>
    <p:extLst>
      <p:ext uri="{BB962C8B-B14F-4D97-AF65-F5344CB8AC3E}">
        <p14:creationId xmlns:p14="http://schemas.microsoft.com/office/powerpoint/2010/main" val="2235801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Home task feedback</a:t>
            </a:r>
          </a:p>
        </p:txBody>
      </p:sp>
      <p:pic>
        <p:nvPicPr>
          <p:cNvPr id="5" name="Content Placeholder 4">
            <a:extLst>
              <a:ext uri="{FF2B5EF4-FFF2-40B4-BE49-F238E27FC236}">
                <a16:creationId xmlns:a16="http://schemas.microsoft.com/office/drawing/2014/main" id="{E28A3662-ED70-8B4B-8215-B066A0A2E83D}"/>
              </a:ext>
            </a:extLst>
          </p:cNvPr>
          <p:cNvPicPr>
            <a:picLocks noGrp="1" noChangeAspect="1"/>
          </p:cNvPicPr>
          <p:nvPr>
            <p:ph sz="quarter" idx="10"/>
          </p:nvPr>
        </p:nvPicPr>
        <p:blipFill>
          <a:blip r:embed="rId2"/>
          <a:stretch>
            <a:fillRect/>
          </a:stretch>
        </p:blipFill>
        <p:spPr>
          <a:xfrm>
            <a:off x="4782057" y="1005430"/>
            <a:ext cx="4361943" cy="3083700"/>
          </a:xfrm>
          <a:prstGeom prst="rect">
            <a:avLst/>
          </a:prstGeom>
        </p:spPr>
      </p:pic>
      <p:sp>
        <p:nvSpPr>
          <p:cNvPr id="8" name="TextBox 7">
            <a:extLst>
              <a:ext uri="{FF2B5EF4-FFF2-40B4-BE49-F238E27FC236}">
                <a16:creationId xmlns:a16="http://schemas.microsoft.com/office/drawing/2014/main" id="{DC43A882-699B-C346-B486-33942909FFCF}"/>
              </a:ext>
            </a:extLst>
          </p:cNvPr>
          <p:cNvSpPr txBox="1"/>
          <p:nvPr/>
        </p:nvSpPr>
        <p:spPr>
          <a:xfrm>
            <a:off x="360364" y="1833086"/>
            <a:ext cx="4588244" cy="1477328"/>
          </a:xfrm>
          <a:prstGeom prst="rect">
            <a:avLst/>
          </a:prstGeom>
          <a:noFill/>
        </p:spPr>
        <p:txBody>
          <a:bodyPr wrap="square" rtlCol="0">
            <a:spAutoFit/>
          </a:bodyPr>
          <a:lstStyle/>
          <a:p>
            <a:pPr marL="342900" indent="-342900">
              <a:buAutoNum type="arabicPeriod"/>
            </a:pPr>
            <a:r>
              <a:rPr lang="ru-RU" sz="1800" dirty="0"/>
              <a:t>Имя и Фамилия</a:t>
            </a:r>
          </a:p>
          <a:p>
            <a:pPr marL="342900" indent="-342900">
              <a:buAutoNum type="arabicPeriod"/>
            </a:pPr>
            <a:r>
              <a:rPr lang="ru-RU" sz="1800" dirty="0"/>
              <a:t>Получилось ли все сделать по домашнему заданию </a:t>
            </a:r>
          </a:p>
          <a:p>
            <a:pPr marL="342900" indent="-342900">
              <a:buAutoNum type="arabicPeriod"/>
            </a:pPr>
            <a:r>
              <a:rPr lang="ru-RU" sz="1800" dirty="0"/>
              <a:t>С какими сложностями столкнусь </a:t>
            </a:r>
          </a:p>
          <a:p>
            <a:pPr marL="342900" indent="-342900">
              <a:buAutoNum type="arabicPeriod"/>
            </a:pPr>
            <a:r>
              <a:rPr lang="ru-RU" sz="1800" dirty="0"/>
              <a:t>Что дополнительно получилось изучить</a:t>
            </a:r>
            <a:endParaRPr lang="en-US" sz="1800" dirty="0"/>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6</a:t>
            </a:fld>
            <a:endParaRPr lang="en-US"/>
          </a:p>
        </p:txBody>
      </p:sp>
    </p:spTree>
    <p:extLst>
      <p:ext uri="{BB962C8B-B14F-4D97-AF65-F5344CB8AC3E}">
        <p14:creationId xmlns:p14="http://schemas.microsoft.com/office/powerpoint/2010/main" val="2194246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Переменные</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7</a:t>
            </a:fld>
            <a:endParaRPr lang="en-US"/>
          </a:p>
        </p:txBody>
      </p:sp>
      <p:sp>
        <p:nvSpPr>
          <p:cNvPr id="5" name="Content Placeholder 4">
            <a:extLst>
              <a:ext uri="{FF2B5EF4-FFF2-40B4-BE49-F238E27FC236}">
                <a16:creationId xmlns:a16="http://schemas.microsoft.com/office/drawing/2014/main" id="{F04726E6-B415-B24B-BF52-E463F8D283DF}"/>
              </a:ext>
            </a:extLst>
          </p:cNvPr>
          <p:cNvSpPr>
            <a:spLocks noGrp="1"/>
          </p:cNvSpPr>
          <p:nvPr>
            <p:ph sz="quarter" idx="10"/>
          </p:nvPr>
        </p:nvSpPr>
        <p:spPr/>
        <p:txBody>
          <a:bodyPr/>
          <a:lstStyle/>
          <a:p>
            <a:pPr marL="0" indent="0">
              <a:buNone/>
            </a:pPr>
            <a:r>
              <a:rPr lang="ru-RU" sz="1400" b="1" dirty="0">
                <a:latin typeface="Arial" panose="020B0604020202020204" pitchFamily="34" charset="0"/>
                <a:cs typeface="Arial" panose="020B0604020202020204" pitchFamily="34" charset="0"/>
              </a:rPr>
              <a:t>Переменные можно создавать:</a:t>
            </a:r>
            <a:endParaRPr lang="en-US" sz="1400" b="1" dirty="0">
              <a:latin typeface="Arial" panose="020B0604020202020204" pitchFamily="34" charset="0"/>
              <a:cs typeface="Arial" panose="020B0604020202020204" pitchFamily="34" charset="0"/>
            </a:endParaRPr>
          </a:p>
          <a:p>
            <a:pPr marL="342900" indent="-342900"/>
            <a:r>
              <a:rPr lang="ru-RU" sz="1400" dirty="0">
                <a:latin typeface="Arial" panose="020B0604020202020204" pitchFamily="34" charset="0"/>
                <a:cs typeface="Arial" panose="020B0604020202020204" pitchFamily="34" charset="0"/>
              </a:rPr>
              <a:t>в инвентарном файле</a:t>
            </a:r>
          </a:p>
          <a:p>
            <a:pPr marL="342900" indent="-342900"/>
            <a:r>
              <a:rPr lang="ru-RU" sz="1400" dirty="0">
                <a:latin typeface="Arial" panose="020B0604020202020204" pitchFamily="34" charset="0"/>
                <a:cs typeface="Arial" panose="020B0604020202020204" pitchFamily="34" charset="0"/>
              </a:rPr>
              <a:t>в </a:t>
            </a:r>
            <a:r>
              <a:rPr lang="ru-RU" sz="1400" dirty="0" err="1">
                <a:latin typeface="Arial" panose="020B0604020202020204" pitchFamily="34" charset="0"/>
                <a:cs typeface="Arial" panose="020B0604020202020204" pitchFamily="34" charset="0"/>
              </a:rPr>
              <a:t>playbook</a:t>
            </a:r>
            <a:endParaRPr lang="ru-RU" sz="1400" dirty="0">
              <a:latin typeface="Arial" panose="020B0604020202020204" pitchFamily="34" charset="0"/>
              <a:cs typeface="Arial" panose="020B0604020202020204" pitchFamily="34" charset="0"/>
            </a:endParaRPr>
          </a:p>
          <a:p>
            <a:pPr marL="342900" indent="-342900"/>
            <a:r>
              <a:rPr lang="ru-RU" sz="1400" dirty="0">
                <a:latin typeface="Arial" panose="020B0604020202020204" pitchFamily="34" charset="0"/>
                <a:cs typeface="Arial" panose="020B0604020202020204" pitchFamily="34" charset="0"/>
              </a:rPr>
              <a:t>в специальных файлах для группы/хостов</a:t>
            </a:r>
          </a:p>
          <a:p>
            <a:pPr marL="342900" indent="-342900"/>
            <a:r>
              <a:rPr lang="ru-RU" sz="1400" dirty="0">
                <a:latin typeface="Arial" panose="020B0604020202020204" pitchFamily="34" charset="0"/>
                <a:cs typeface="Arial" panose="020B0604020202020204" pitchFamily="34" charset="0"/>
              </a:rPr>
              <a:t>в отдельных файлах, которые добавляются в </a:t>
            </a:r>
            <a:r>
              <a:rPr lang="ru-RU" sz="1400" dirty="0" err="1">
                <a:latin typeface="Arial" panose="020B0604020202020204" pitchFamily="34" charset="0"/>
                <a:cs typeface="Arial" panose="020B0604020202020204" pitchFamily="34" charset="0"/>
              </a:rPr>
              <a:t>playbook</a:t>
            </a:r>
            <a:r>
              <a:rPr lang="ru-RU" sz="1400" dirty="0">
                <a:latin typeface="Arial" panose="020B0604020202020204" pitchFamily="34" charset="0"/>
                <a:cs typeface="Arial" panose="020B0604020202020204" pitchFamily="34" charset="0"/>
              </a:rPr>
              <a:t> через </a:t>
            </a:r>
            <a:r>
              <a:rPr lang="ru-RU" sz="1400" dirty="0" err="1">
                <a:latin typeface="Arial" panose="020B0604020202020204" pitchFamily="34" charset="0"/>
                <a:cs typeface="Arial" panose="020B0604020202020204" pitchFamily="34" charset="0"/>
              </a:rPr>
              <a:t>include</a:t>
            </a:r>
            <a:endParaRPr lang="ru-RU" sz="1400" dirty="0">
              <a:latin typeface="Arial" panose="020B0604020202020204" pitchFamily="34" charset="0"/>
              <a:cs typeface="Arial" panose="020B0604020202020204" pitchFamily="34" charset="0"/>
            </a:endParaRPr>
          </a:p>
          <a:p>
            <a:pPr marL="342900" indent="-342900"/>
            <a:r>
              <a:rPr lang="ru-RU" sz="1400" dirty="0">
                <a:latin typeface="Arial" panose="020B0604020202020204" pitchFamily="34" charset="0"/>
                <a:cs typeface="Arial" panose="020B0604020202020204" pitchFamily="34" charset="0"/>
              </a:rPr>
              <a:t>в ролях, которые затем используются</a:t>
            </a:r>
          </a:p>
          <a:p>
            <a:pPr marL="342900" indent="-342900"/>
            <a:r>
              <a:rPr lang="ru-RU" sz="1400" dirty="0">
                <a:latin typeface="Arial" panose="020B0604020202020204" pitchFamily="34" charset="0"/>
                <a:cs typeface="Arial" panose="020B0604020202020204" pitchFamily="34" charset="0"/>
              </a:rPr>
              <a:t>при вызове </a:t>
            </a:r>
            <a:r>
              <a:rPr lang="ru-RU" sz="1400" dirty="0" err="1">
                <a:latin typeface="Arial" panose="020B0604020202020204" pitchFamily="34" charset="0"/>
                <a:cs typeface="Arial" panose="020B0604020202020204" pitchFamily="34" charset="0"/>
              </a:rPr>
              <a:t>playbook</a:t>
            </a:r>
            <a:endParaRPr lang="ru-RU"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226C2FB-A6DE-F248-B8F3-C85B23E1B2C9}"/>
              </a:ext>
            </a:extLst>
          </p:cNvPr>
          <p:cNvPicPr>
            <a:picLocks noChangeAspect="1"/>
          </p:cNvPicPr>
          <p:nvPr/>
        </p:nvPicPr>
        <p:blipFill>
          <a:blip r:embed="rId3"/>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23539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Переменные</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8</a:t>
            </a:fld>
            <a:endParaRPr lang="en-US"/>
          </a:p>
        </p:txBody>
      </p:sp>
      <p:sp>
        <p:nvSpPr>
          <p:cNvPr id="5" name="Content Placeholder 4">
            <a:extLst>
              <a:ext uri="{FF2B5EF4-FFF2-40B4-BE49-F238E27FC236}">
                <a16:creationId xmlns:a16="http://schemas.microsoft.com/office/drawing/2014/main" id="{F04726E6-B415-B24B-BF52-E463F8D283DF}"/>
              </a:ext>
            </a:extLst>
          </p:cNvPr>
          <p:cNvSpPr>
            <a:spLocks noGrp="1"/>
          </p:cNvSpPr>
          <p:nvPr>
            <p:ph sz="quarter" idx="10"/>
          </p:nvPr>
        </p:nvSpPr>
        <p:spPr>
          <a:xfrm>
            <a:off x="357189" y="1079500"/>
            <a:ext cx="4214812" cy="3397250"/>
          </a:xfrm>
        </p:spPr>
        <p:txBody>
          <a:bodyPr/>
          <a:lstStyle/>
          <a:p>
            <a:pPr marL="342900" indent="-342900"/>
            <a:r>
              <a:rPr lang="ru-RU" sz="1400" dirty="0">
                <a:latin typeface="Arial" panose="020B0604020202020204" pitchFamily="34" charset="0"/>
                <a:cs typeface="Arial" panose="020B0604020202020204" pitchFamily="34" charset="0"/>
              </a:rPr>
              <a:t>Переменные должны всегда начинаться с буквы</a:t>
            </a:r>
            <a:r>
              <a:rPr lang="en-US" sz="1400" dirty="0">
                <a:latin typeface="Arial" panose="020B0604020202020204" pitchFamily="34" charset="0"/>
                <a:cs typeface="Arial" panose="020B0604020202020204" pitchFamily="34" charset="0"/>
              </a:rPr>
              <a:t>:</a:t>
            </a:r>
          </a:p>
          <a:p>
            <a:pPr marL="0" indent="0">
              <a:buNone/>
            </a:pPr>
            <a:r>
              <a:rPr lang="en-US" sz="1400" dirty="0" err="1">
                <a:solidFill>
                  <a:srgbClr val="00B050"/>
                </a:solidFill>
                <a:latin typeface="Arial" panose="020B0604020202020204" pitchFamily="34" charset="0"/>
                <a:cs typeface="Arial" panose="020B0604020202020204" pitchFamily="34" charset="0"/>
              </a:rPr>
              <a:t>mysql_port</a:t>
            </a:r>
            <a:endParaRPr lang="en-US" sz="1400" dirty="0">
              <a:solidFill>
                <a:srgbClr val="00B050"/>
              </a:solidFill>
              <a:latin typeface="Arial" panose="020B0604020202020204" pitchFamily="34" charset="0"/>
              <a:cs typeface="Arial" panose="020B0604020202020204" pitchFamily="34" charset="0"/>
            </a:endParaRPr>
          </a:p>
          <a:p>
            <a:pPr marL="0" indent="0">
              <a:buNone/>
            </a:pPr>
            <a:r>
              <a:rPr lang="en-US" sz="1400" dirty="0" err="1">
                <a:solidFill>
                  <a:srgbClr val="FF0000"/>
                </a:solidFill>
                <a:latin typeface="Arial" panose="020B0604020202020204" pitchFamily="34" charset="0"/>
                <a:cs typeface="Arial" panose="020B0604020202020204" pitchFamily="34" charset="0"/>
              </a:rPr>
              <a:t>mysql.port</a:t>
            </a:r>
            <a:r>
              <a:rPr lang="en-US" sz="1400" dirty="0">
                <a:latin typeface="Arial" panose="020B0604020202020204" pitchFamily="34" charset="0"/>
                <a:cs typeface="Arial" panose="020B0604020202020204" pitchFamily="34" charset="0"/>
              </a:rPr>
              <a:t>,</a:t>
            </a:r>
            <a:r>
              <a:rPr lang="en-US" sz="1400" dirty="0">
                <a:solidFill>
                  <a:srgbClr val="00B050"/>
                </a:solidFill>
                <a:latin typeface="Arial" panose="020B0604020202020204" pitchFamily="34" charset="0"/>
                <a:cs typeface="Arial" panose="020B0604020202020204" pitchFamily="34" charset="0"/>
              </a:rPr>
              <a:t> </a:t>
            </a:r>
            <a:r>
              <a:rPr lang="en-US" sz="1400" dirty="0" err="1">
                <a:solidFill>
                  <a:srgbClr val="FF0000"/>
                </a:solidFill>
                <a:latin typeface="Arial" panose="020B0604020202020204" pitchFamily="34" charset="0"/>
                <a:cs typeface="Arial" panose="020B0604020202020204" pitchFamily="34" charset="0"/>
              </a:rPr>
              <a:t>mysql</a:t>
            </a:r>
            <a:r>
              <a:rPr lang="en-US" sz="1400" dirty="0">
                <a:solidFill>
                  <a:srgbClr val="FF0000"/>
                </a:solidFill>
                <a:latin typeface="Arial" panose="020B0604020202020204" pitchFamily="34" charset="0"/>
                <a:cs typeface="Arial" panose="020B0604020202020204" pitchFamily="34" charset="0"/>
              </a:rPr>
              <a:t> port</a:t>
            </a:r>
            <a:r>
              <a:rPr lang="en-US" sz="1400" dirty="0">
                <a:latin typeface="Arial" panose="020B0604020202020204" pitchFamily="34" charset="0"/>
                <a:cs typeface="Arial" panose="020B0604020202020204" pitchFamily="34" charset="0"/>
              </a:rPr>
              <a:t>,</a:t>
            </a:r>
            <a:r>
              <a:rPr lang="en-US" sz="1400" dirty="0">
                <a:solidFill>
                  <a:srgbClr val="00B050"/>
                </a:solidFill>
                <a:latin typeface="Arial" panose="020B0604020202020204" pitchFamily="34" charset="0"/>
                <a:cs typeface="Arial" panose="020B0604020202020204" pitchFamily="34" charset="0"/>
              </a:rPr>
              <a:t> </a:t>
            </a:r>
            <a:r>
              <a:rPr lang="en-US" sz="1400" dirty="0" err="1">
                <a:solidFill>
                  <a:srgbClr val="FF0000"/>
                </a:solidFill>
                <a:latin typeface="Arial" panose="020B0604020202020204" pitchFamily="34" charset="0"/>
                <a:cs typeface="Arial" panose="020B0604020202020204" pitchFamily="34" charset="0"/>
              </a:rPr>
              <a:t>mysql</a:t>
            </a:r>
            <a:r>
              <a:rPr lang="en-US" sz="1400" dirty="0">
                <a:solidFill>
                  <a:srgbClr val="FF0000"/>
                </a:solidFill>
                <a:latin typeface="Arial" panose="020B0604020202020204" pitchFamily="34" charset="0"/>
                <a:cs typeface="Arial" panose="020B0604020202020204" pitchFamily="34" charset="0"/>
              </a:rPr>
              <a:t>-port</a:t>
            </a:r>
            <a:r>
              <a:rPr lang="en-US" sz="1400" dirty="0">
                <a:latin typeface="Arial" panose="020B0604020202020204" pitchFamily="34" charset="0"/>
                <a:cs typeface="Arial" panose="020B0604020202020204" pitchFamily="34" charset="0"/>
              </a:rPr>
              <a:t>,</a:t>
            </a:r>
            <a:r>
              <a:rPr lang="en-US" sz="1400" dirty="0">
                <a:solidFill>
                  <a:srgbClr val="FF0000"/>
                </a:solidFill>
                <a:latin typeface="Arial" panose="020B0604020202020204" pitchFamily="34" charset="0"/>
                <a:cs typeface="Arial" panose="020B0604020202020204" pitchFamily="34" charset="0"/>
              </a:rPr>
              <a:t> 33port</a:t>
            </a:r>
          </a:p>
          <a:p>
            <a:endParaRPr lang="en-US" sz="1400" dirty="0">
              <a:solidFill>
                <a:srgbClr val="FF0000"/>
              </a:solidFill>
              <a:latin typeface="Arial" panose="020B0604020202020204" pitchFamily="34" charset="0"/>
              <a:cs typeface="Arial" panose="020B0604020202020204" pitchFamily="34" charset="0"/>
            </a:endParaRPr>
          </a:p>
          <a:p>
            <a:pPr marL="342900" indent="-342900"/>
            <a:r>
              <a:rPr lang="ru-RU" sz="1400" dirty="0">
                <a:latin typeface="Arial" panose="020B0604020202020204" pitchFamily="34" charset="0"/>
                <a:cs typeface="Arial" panose="020B0604020202020204" pitchFamily="34" charset="0"/>
              </a:rPr>
              <a:t>Можно объявить словари</a:t>
            </a:r>
            <a:r>
              <a:rPr lang="en-US" sz="1400" dirty="0">
                <a:latin typeface="Arial" panose="020B0604020202020204" pitchFamily="34" charset="0"/>
                <a:cs typeface="Arial" panose="020B0604020202020204" pitchFamily="34" charset="0"/>
              </a:rPr>
              <a:t>(</a:t>
            </a:r>
            <a:r>
              <a:rPr lang="ru-RU" sz="1400" dirty="0">
                <a:latin typeface="Arial" panose="020B0604020202020204" pitchFamily="34" charset="0"/>
                <a:cs typeface="Arial" panose="020B0604020202020204" pitchFamily="34" charset="0"/>
              </a:rPr>
              <a:t>ключ-значение</a:t>
            </a:r>
            <a:r>
              <a:rPr lang="en-US" sz="1400" dirty="0">
                <a:latin typeface="Arial" panose="020B0604020202020204" pitchFamily="34" charset="0"/>
                <a:cs typeface="Arial" panose="020B0604020202020204" pitchFamily="34" charset="0"/>
              </a:rPr>
              <a:t>)</a:t>
            </a:r>
            <a:r>
              <a:rPr lang="ru-RU" sz="1400" dirty="0">
                <a:latin typeface="Arial" panose="020B0604020202020204" pitchFamily="34" charset="0"/>
                <a:cs typeface="Arial" panose="020B0604020202020204" pitchFamily="34" charset="0"/>
              </a:rPr>
              <a:t>:</a:t>
            </a:r>
          </a:p>
          <a:p>
            <a:pPr marL="0" indent="0">
              <a:buNone/>
            </a:pPr>
            <a:r>
              <a:rPr lang="en-US" sz="1400" dirty="0">
                <a:latin typeface="Arial" panose="020B0604020202020204" pitchFamily="34" charset="0"/>
                <a:cs typeface="Arial" panose="020B0604020202020204" pitchFamily="34" charset="0"/>
              </a:rPr>
              <a:t>package:</a:t>
            </a:r>
          </a:p>
          <a:p>
            <a:pPr marL="0" indent="0">
              <a:buNone/>
            </a:pPr>
            <a:r>
              <a:rPr lang="en-US" sz="1400" dirty="0">
                <a:latin typeface="Arial" panose="020B0604020202020204" pitchFamily="34" charset="0"/>
                <a:cs typeface="Arial" panose="020B0604020202020204" pitchFamily="34" charset="0"/>
              </a:rPr>
              <a:t>  name: curl</a:t>
            </a:r>
          </a:p>
          <a:p>
            <a:pPr marL="0" indent="0">
              <a:buNone/>
            </a:pPr>
            <a:r>
              <a:rPr lang="en-US" sz="1400" dirty="0">
                <a:latin typeface="Arial" panose="020B0604020202020204" pitchFamily="34" charset="0"/>
                <a:cs typeface="Arial" panose="020B0604020202020204" pitchFamily="34" charset="0"/>
              </a:rPr>
              <a:t>  version: 7.29.0</a:t>
            </a:r>
          </a:p>
          <a:p>
            <a:endParaRPr lang="en-US" sz="1400" dirty="0">
              <a:latin typeface="Arial" panose="020B0604020202020204" pitchFamily="34" charset="0"/>
              <a:cs typeface="Arial" panose="020B0604020202020204" pitchFamily="34" charset="0"/>
            </a:endParaRPr>
          </a:p>
          <a:p>
            <a:pPr marL="342900" indent="-342900"/>
            <a:r>
              <a:rPr lang="ru-RU" sz="1400" dirty="0">
                <a:latin typeface="Arial" panose="020B0604020202020204" pitchFamily="34" charset="0"/>
                <a:cs typeface="Arial" panose="020B0604020202020204" pitchFamily="34" charset="0"/>
              </a:rPr>
              <a:t>Получаем значение по ключу:</a:t>
            </a:r>
          </a:p>
          <a:p>
            <a:pPr marL="0" indent="0">
              <a:buNone/>
            </a:pPr>
            <a:r>
              <a:rPr lang="en-US" sz="1400" dirty="0" err="1">
                <a:latin typeface="Arial" panose="020B0604020202020204" pitchFamily="34" charset="0"/>
                <a:cs typeface="Arial" panose="020B0604020202020204" pitchFamily="34" charset="0"/>
              </a:rPr>
              <a:t>package.name</a:t>
            </a: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package['name']</a:t>
            </a:r>
          </a:p>
        </p:txBody>
      </p:sp>
      <p:pic>
        <p:nvPicPr>
          <p:cNvPr id="7" name="Picture 6">
            <a:extLst>
              <a:ext uri="{FF2B5EF4-FFF2-40B4-BE49-F238E27FC236}">
                <a16:creationId xmlns:a16="http://schemas.microsoft.com/office/drawing/2014/main" id="{5226C2FB-A6DE-F248-B8F3-C85B23E1B2C9}"/>
              </a:ext>
            </a:extLst>
          </p:cNvPr>
          <p:cNvPicPr>
            <a:picLocks noChangeAspect="1"/>
          </p:cNvPicPr>
          <p:nvPr/>
        </p:nvPicPr>
        <p:blipFill>
          <a:blip r:embed="rId3"/>
          <a:stretch>
            <a:fillRect/>
          </a:stretch>
        </p:blipFill>
        <p:spPr>
          <a:xfrm>
            <a:off x="7513636" y="3353254"/>
            <a:ext cx="1270000" cy="1270000"/>
          </a:xfrm>
          <a:prstGeom prst="rect">
            <a:avLst/>
          </a:prstGeom>
        </p:spPr>
      </p:pic>
      <p:sp>
        <p:nvSpPr>
          <p:cNvPr id="6" name="Content Placeholder 4">
            <a:extLst>
              <a:ext uri="{FF2B5EF4-FFF2-40B4-BE49-F238E27FC236}">
                <a16:creationId xmlns:a16="http://schemas.microsoft.com/office/drawing/2014/main" id="{959C9995-7E93-FC4C-B8D8-A62102331EB3}"/>
              </a:ext>
            </a:extLst>
          </p:cNvPr>
          <p:cNvSpPr txBox="1">
            <a:spLocks/>
          </p:cNvSpPr>
          <p:nvPr/>
        </p:nvSpPr>
        <p:spPr>
          <a:xfrm>
            <a:off x="4694131" y="1079500"/>
            <a:ext cx="4214812" cy="3397250"/>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ru-RU" sz="1400" dirty="0">
                <a:latin typeface="Arial" panose="020B0604020202020204" pitchFamily="34" charset="0"/>
                <a:cs typeface="Arial" panose="020B0604020202020204" pitchFamily="34" charset="0"/>
              </a:rPr>
              <a:t>Можно объявить списки</a:t>
            </a:r>
            <a:r>
              <a:rPr lang="en-US" sz="1400" dirty="0">
                <a:latin typeface="Arial" panose="020B0604020202020204" pitchFamily="34" charset="0"/>
                <a:cs typeface="Arial" panose="020B0604020202020204" pitchFamily="34" charset="0"/>
              </a:rPr>
              <a:t>:</a:t>
            </a:r>
            <a:endParaRPr lang="ru-RU" sz="1400" dirty="0">
              <a:latin typeface="Arial" panose="020B0604020202020204" pitchFamily="34" charset="0"/>
              <a:cs typeface="Arial" panose="020B0604020202020204" pitchFamily="34" charset="0"/>
            </a:endParaRPr>
          </a:p>
          <a:p>
            <a:pPr marL="0" indent="0">
              <a:buNone/>
            </a:pPr>
            <a:r>
              <a:rPr lang="en-US" sz="1400" dirty="0" err="1">
                <a:latin typeface="Arial" panose="020B0604020202020204" pitchFamily="34" charset="0"/>
                <a:cs typeface="Arial" panose="020B0604020202020204" pitchFamily="34" charset="0"/>
              </a:rPr>
              <a:t>http_methods</a:t>
            </a:r>
            <a:r>
              <a:rPr lang="en-US" sz="1400" dirty="0">
                <a:latin typeface="Arial" panose="020B0604020202020204" pitchFamily="34" charset="0"/>
                <a:cs typeface="Arial" panose="020B0604020202020204" pitchFamily="34" charset="0"/>
              </a:rPr>
              <a:t>:</a:t>
            </a:r>
          </a:p>
          <a:p>
            <a:pPr marL="0" indent="0">
              <a:buNone/>
            </a:pPr>
            <a:r>
              <a:rPr lang="en-US" sz="1400" dirty="0">
                <a:latin typeface="Arial" panose="020B0604020202020204" pitchFamily="34" charset="0"/>
                <a:cs typeface="Arial" panose="020B0604020202020204" pitchFamily="34" charset="0"/>
              </a:rPr>
              <a:t>  - get</a:t>
            </a:r>
          </a:p>
          <a:p>
            <a:pPr marL="0" indent="0">
              <a:buNone/>
            </a:pPr>
            <a:r>
              <a:rPr lang="en-US" sz="1400" dirty="0">
                <a:latin typeface="Arial" panose="020B0604020202020204" pitchFamily="34" charset="0"/>
                <a:cs typeface="Arial" panose="020B0604020202020204" pitchFamily="34" charset="0"/>
              </a:rPr>
              <a:t>  - post</a:t>
            </a:r>
          </a:p>
          <a:p>
            <a:pPr marL="0" indent="0">
              <a:buNone/>
            </a:pPr>
            <a:r>
              <a:rPr lang="en-US" sz="1400" dirty="0">
                <a:latin typeface="Arial" panose="020B0604020202020204" pitchFamily="34" charset="0"/>
                <a:cs typeface="Arial" panose="020B0604020202020204" pitchFamily="34" charset="0"/>
              </a:rPr>
              <a:t>  - put</a:t>
            </a:r>
          </a:p>
          <a:p>
            <a:endParaRPr lang="en-US" sz="1400" dirty="0">
              <a:latin typeface="Arial" panose="020B0604020202020204" pitchFamily="34" charset="0"/>
              <a:cs typeface="Arial" panose="020B0604020202020204" pitchFamily="34" charset="0"/>
            </a:endParaRPr>
          </a:p>
          <a:p>
            <a:pPr marL="342900" indent="-342900"/>
            <a:r>
              <a:rPr lang="ru-RU" sz="1400" dirty="0">
                <a:latin typeface="Arial" panose="020B0604020202020204" pitchFamily="34" charset="0"/>
                <a:cs typeface="Arial" panose="020B0604020202020204" pitchFamily="34" charset="0"/>
              </a:rPr>
              <a:t>Получаем значение номеру элемента в списке:</a:t>
            </a:r>
          </a:p>
          <a:p>
            <a:pPr marL="0" indent="0">
              <a:buNone/>
            </a:pPr>
            <a:r>
              <a:rPr lang="en-US" sz="1400" dirty="0">
                <a:latin typeface="Arial" panose="020B0604020202020204" pitchFamily="34" charset="0"/>
                <a:cs typeface="Arial" panose="020B0604020202020204" pitchFamily="34" charset="0"/>
              </a:rPr>
              <a:t>http_methods.0</a:t>
            </a:r>
          </a:p>
          <a:p>
            <a:pPr marL="0" indent="0">
              <a:buNone/>
            </a:pPr>
            <a:r>
              <a:rPr lang="en-US" sz="1400" dirty="0" err="1">
                <a:latin typeface="Arial" panose="020B0604020202020204" pitchFamily="34" charset="0"/>
                <a:cs typeface="Arial" panose="020B0604020202020204" pitchFamily="34" charset="0"/>
              </a:rPr>
              <a:t>http_methods</a:t>
            </a:r>
            <a:r>
              <a:rPr lang="en-US" sz="1400" dirty="0">
                <a:latin typeface="Arial" panose="020B0604020202020204" pitchFamily="34" charset="0"/>
                <a:cs typeface="Arial" panose="020B0604020202020204" pitchFamily="34" charset="0"/>
              </a:rPr>
              <a:t>[0]</a:t>
            </a:r>
          </a:p>
          <a:p>
            <a:endParaRPr lang="ru-RU"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6343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Переменные</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9</a:t>
            </a:fld>
            <a:endParaRPr lang="en-US"/>
          </a:p>
        </p:txBody>
      </p:sp>
      <p:sp>
        <p:nvSpPr>
          <p:cNvPr id="5" name="Content Placeholder 4">
            <a:extLst>
              <a:ext uri="{FF2B5EF4-FFF2-40B4-BE49-F238E27FC236}">
                <a16:creationId xmlns:a16="http://schemas.microsoft.com/office/drawing/2014/main" id="{F04726E6-B415-B24B-BF52-E463F8D283DF}"/>
              </a:ext>
            </a:extLst>
          </p:cNvPr>
          <p:cNvSpPr>
            <a:spLocks noGrp="1"/>
          </p:cNvSpPr>
          <p:nvPr>
            <p:ph sz="quarter" idx="10"/>
          </p:nvPr>
        </p:nvSpPr>
        <p:spPr>
          <a:xfrm>
            <a:off x="357189" y="1079500"/>
            <a:ext cx="4214812" cy="3397250"/>
          </a:xfrm>
        </p:spPr>
        <p:txBody>
          <a:bodyPr/>
          <a:lstStyle/>
          <a:p>
            <a:r>
              <a:rPr lang="ru-RU" sz="1400" dirty="0">
                <a:latin typeface="Arial" panose="020B0604020202020204" pitchFamily="34" charset="0"/>
                <a:cs typeface="Arial" panose="020B0604020202020204" pitchFamily="34" charset="0"/>
              </a:rPr>
              <a:t>Объявляем строки, числа и </a:t>
            </a:r>
            <a:r>
              <a:rPr lang="ru-RU" sz="1400" dirty="0" err="1">
                <a:latin typeface="Arial" panose="020B0604020202020204" pitchFamily="34" charset="0"/>
                <a:cs typeface="Arial" panose="020B0604020202020204" pitchFamily="34" charset="0"/>
              </a:rPr>
              <a:t>булевые</a:t>
            </a:r>
            <a:r>
              <a:rPr lang="ru-RU" sz="1400" dirty="0">
                <a:latin typeface="Arial" panose="020B0604020202020204" pitchFamily="34" charset="0"/>
                <a:cs typeface="Arial" panose="020B0604020202020204" pitchFamily="34" charset="0"/>
              </a:rPr>
              <a:t> переменные</a:t>
            </a: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226C2FB-A6DE-F248-B8F3-C85B23E1B2C9}"/>
              </a:ext>
            </a:extLst>
          </p:cNvPr>
          <p:cNvPicPr>
            <a:picLocks noChangeAspect="1"/>
          </p:cNvPicPr>
          <p:nvPr/>
        </p:nvPicPr>
        <p:blipFill>
          <a:blip r:embed="rId3"/>
          <a:stretch>
            <a:fillRect/>
          </a:stretch>
        </p:blipFill>
        <p:spPr>
          <a:xfrm>
            <a:off x="7513636" y="3353254"/>
            <a:ext cx="1270000" cy="1270000"/>
          </a:xfrm>
          <a:prstGeom prst="rect">
            <a:avLst/>
          </a:prstGeom>
        </p:spPr>
      </p:pic>
      <p:pic>
        <p:nvPicPr>
          <p:cNvPr id="6" name="Picture 5">
            <a:extLst>
              <a:ext uri="{FF2B5EF4-FFF2-40B4-BE49-F238E27FC236}">
                <a16:creationId xmlns:a16="http://schemas.microsoft.com/office/drawing/2014/main" id="{57A673FC-1647-0044-AA0F-ED82FE9ABDCC}"/>
              </a:ext>
            </a:extLst>
          </p:cNvPr>
          <p:cNvPicPr>
            <a:picLocks noChangeAspect="1"/>
          </p:cNvPicPr>
          <p:nvPr/>
        </p:nvPicPr>
        <p:blipFill>
          <a:blip r:embed="rId4"/>
          <a:stretch>
            <a:fillRect/>
          </a:stretch>
        </p:blipFill>
        <p:spPr>
          <a:xfrm>
            <a:off x="673663" y="1437274"/>
            <a:ext cx="2914193" cy="3293128"/>
          </a:xfrm>
          <a:prstGeom prst="rect">
            <a:avLst/>
          </a:prstGeom>
        </p:spPr>
      </p:pic>
      <p:sp>
        <p:nvSpPr>
          <p:cNvPr id="8" name="Content Placeholder 4">
            <a:extLst>
              <a:ext uri="{FF2B5EF4-FFF2-40B4-BE49-F238E27FC236}">
                <a16:creationId xmlns:a16="http://schemas.microsoft.com/office/drawing/2014/main" id="{BC6F30BA-5630-5943-8852-0D269D1473AD}"/>
              </a:ext>
            </a:extLst>
          </p:cNvPr>
          <p:cNvSpPr txBox="1">
            <a:spLocks/>
          </p:cNvSpPr>
          <p:nvPr/>
        </p:nvSpPr>
        <p:spPr>
          <a:xfrm>
            <a:off x="4825867" y="1079500"/>
            <a:ext cx="4214812" cy="3397250"/>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sz="1400" dirty="0">
                <a:latin typeface="Arial" panose="020B0604020202020204" pitchFamily="34" charset="0"/>
                <a:cs typeface="Arial" panose="020B0604020202020204" pitchFamily="34" charset="0"/>
              </a:rPr>
              <a:t>Вызываем переменные в тасках через фигурные скобки:</a:t>
            </a:r>
            <a:endParaRPr lang="en-US"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AEAA955F-04B5-9B4E-804E-8BB400E2AB84}"/>
              </a:ext>
            </a:extLst>
          </p:cNvPr>
          <p:cNvPicPr>
            <a:picLocks noChangeAspect="1"/>
          </p:cNvPicPr>
          <p:nvPr/>
        </p:nvPicPr>
        <p:blipFill>
          <a:blip r:embed="rId5"/>
          <a:stretch>
            <a:fillRect/>
          </a:stretch>
        </p:blipFill>
        <p:spPr>
          <a:xfrm>
            <a:off x="4859334" y="1556085"/>
            <a:ext cx="3223497" cy="1365142"/>
          </a:xfrm>
          <a:prstGeom prst="rect">
            <a:avLst/>
          </a:prstGeom>
        </p:spPr>
      </p:pic>
    </p:spTree>
    <p:extLst>
      <p:ext uri="{BB962C8B-B14F-4D97-AF65-F5344CB8AC3E}">
        <p14:creationId xmlns:p14="http://schemas.microsoft.com/office/powerpoint/2010/main" val="15461829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Covers">
  <a:themeElements>
    <a:clrScheme name="Custom 6">
      <a:dk1>
        <a:srgbClr val="222222"/>
      </a:dk1>
      <a:lt1>
        <a:srgbClr val="FFFFFF"/>
      </a:lt1>
      <a:dk2>
        <a:srgbClr val="464547"/>
      </a:dk2>
      <a:lt2>
        <a:srgbClr val="CCCCCC"/>
      </a:lt2>
      <a:accent1>
        <a:srgbClr val="464547"/>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2.xml><?xml version="1.0" encoding="utf-8"?>
<a:theme xmlns:a="http://schemas.openxmlformats.org/drawingml/2006/main" name="General">
  <a:themeElements>
    <a:clrScheme name="Custom 7">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3.xml><?xml version="1.0" encoding="utf-8"?>
<a:theme xmlns:a="http://schemas.openxmlformats.org/drawingml/2006/main" name="Breakers">
  <a:themeElements>
    <a:clrScheme name="Custom 8">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67367244-F583-44E6-8F01-4BEACD686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Covers</Template>
  <TotalTime>2522</TotalTime>
  <Words>2535</Words>
  <Application>Microsoft Office PowerPoint</Application>
  <PresentationFormat>On-screen Show (16:9)</PresentationFormat>
  <Paragraphs>316</Paragraphs>
  <Slides>26</Slides>
  <Notes>17</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26</vt:i4>
      </vt:variant>
    </vt:vector>
  </HeadingPairs>
  <TitlesOfParts>
    <vt:vector size="32" baseType="lpstr">
      <vt:lpstr>Arial</vt:lpstr>
      <vt:lpstr>Calibri</vt:lpstr>
      <vt:lpstr>Calibri Light</vt:lpstr>
      <vt:lpstr>Covers</vt:lpstr>
      <vt:lpstr>General</vt:lpstr>
      <vt:lpstr>Breakers</vt:lpstr>
      <vt:lpstr>Configuration: Management Ansible. Часть №2.</vt:lpstr>
      <vt:lpstr>PowerPoint Presentation</vt:lpstr>
      <vt:lpstr>РЕГЛАМЕНТ</vt:lpstr>
      <vt:lpstr>План нашего курса</vt:lpstr>
      <vt:lpstr>Не большие правила</vt:lpstr>
      <vt:lpstr>Home task feedback</vt:lpstr>
      <vt:lpstr>Переменные</vt:lpstr>
      <vt:lpstr>Переменные</vt:lpstr>
      <vt:lpstr>Переменные</vt:lpstr>
      <vt:lpstr>Переменные</vt:lpstr>
      <vt:lpstr>Переменные</vt:lpstr>
      <vt:lpstr>Переменные</vt:lpstr>
      <vt:lpstr>Переменные</vt:lpstr>
      <vt:lpstr>Приоритеты Переменных</vt:lpstr>
      <vt:lpstr>Live Demo!!!</vt:lpstr>
      <vt:lpstr>Циклы</vt:lpstr>
      <vt:lpstr>Условия</vt:lpstr>
      <vt:lpstr>Обработка ошибок и фильтры</vt:lpstr>
      <vt:lpstr>Live Demo!!!</vt:lpstr>
      <vt:lpstr>Роли</vt:lpstr>
      <vt:lpstr>Роли</vt:lpstr>
      <vt:lpstr>Структура проекта</vt:lpstr>
      <vt:lpstr>Live Demo!!!</vt:lpstr>
      <vt:lpstr>Часть №2. Домашнее задание </vt:lpstr>
      <vt:lpstr> Я жду Ваши вопросы?)</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Markowitz</dc:creator>
  <cp:lastModifiedBy>Ivan Kukulevskyi</cp:lastModifiedBy>
  <cp:revision>21</cp:revision>
  <dcterms:created xsi:type="dcterms:W3CDTF">2018-01-26T19:23:30Z</dcterms:created>
  <dcterms:modified xsi:type="dcterms:W3CDTF">2019-04-18T06:04:37Z</dcterms:modified>
</cp:coreProperties>
</file>